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4" r:id="rId3"/>
    <p:sldId id="267" r:id="rId4"/>
    <p:sldId id="270" r:id="rId5"/>
    <p:sldId id="268" r:id="rId6"/>
    <p:sldId id="265" r:id="rId7"/>
    <p:sldId id="258" r:id="rId8"/>
    <p:sldId id="259" r:id="rId9"/>
    <p:sldId id="266" r:id="rId10"/>
    <p:sldId id="269" r:id="rId11"/>
    <p:sldId id="257" r:id="rId12"/>
    <p:sldId id="273" r:id="rId13"/>
    <p:sldId id="271" r:id="rId14"/>
  </p:sldIdLst>
  <p:sldSz cx="13004800" cy="9753600"/>
  <p:notesSz cx="6797675" cy="9926638"/>
  <p:defaultTextStyle>
    <a:defPPr>
      <a:defRPr lang="x-none"/>
    </a:defPPr>
    <a:lvl1pPr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1pPr>
    <a:lvl2pPr marL="4572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2pPr>
    <a:lvl3pPr marL="9144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3pPr>
    <a:lvl4pPr marL="13716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4pPr>
    <a:lvl5pPr marL="18288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5pPr>
    <a:lvl6pPr marL="2286000" algn="l" defTabSz="914400" rtl="0" eaLnBrk="1" latinLnBrk="0" hangingPunct="1">
      <a:defRPr sz="3000" kern="1200">
        <a:solidFill>
          <a:srgbClr val="000000"/>
        </a:solidFill>
        <a:latin typeface="Calibri" charset="0"/>
        <a:ea typeface="Calibri" charset="0"/>
        <a:cs typeface="Calibri" charset="0"/>
        <a:sym typeface="Calibri" charset="0"/>
      </a:defRPr>
    </a:lvl6pPr>
    <a:lvl7pPr marL="2743200" algn="l" defTabSz="914400" rtl="0" eaLnBrk="1" latinLnBrk="0" hangingPunct="1">
      <a:defRPr sz="3000" kern="1200">
        <a:solidFill>
          <a:srgbClr val="000000"/>
        </a:solidFill>
        <a:latin typeface="Calibri" charset="0"/>
        <a:ea typeface="Calibri" charset="0"/>
        <a:cs typeface="Calibri" charset="0"/>
        <a:sym typeface="Calibri" charset="0"/>
      </a:defRPr>
    </a:lvl7pPr>
    <a:lvl8pPr marL="3200400" algn="l" defTabSz="914400" rtl="0" eaLnBrk="1" latinLnBrk="0" hangingPunct="1">
      <a:defRPr sz="3000" kern="1200">
        <a:solidFill>
          <a:srgbClr val="000000"/>
        </a:solidFill>
        <a:latin typeface="Calibri" charset="0"/>
        <a:ea typeface="Calibri" charset="0"/>
        <a:cs typeface="Calibri" charset="0"/>
        <a:sym typeface="Calibri" charset="0"/>
      </a:defRPr>
    </a:lvl8pPr>
    <a:lvl9pPr marL="3657600" algn="l" defTabSz="914400" rtl="0" eaLnBrk="1" latinLnBrk="0" hangingPunct="1">
      <a:defRPr sz="3000" kern="1200">
        <a:solidFill>
          <a:srgbClr val="000000"/>
        </a:solidFill>
        <a:latin typeface="Calibri" charset="0"/>
        <a:ea typeface="Calibri" charset="0"/>
        <a:cs typeface="Calibri" charset="0"/>
        <a:sym typeface="Calibri"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A7C3"/>
    <a:srgbClr val="FFFFFF"/>
    <a:srgbClr val="FAC88D"/>
    <a:srgbClr val="FDF0E0"/>
    <a:srgbClr val="FCE4C7"/>
    <a:srgbClr val="F5A23D"/>
    <a:srgbClr val="FEF0DE"/>
    <a:srgbClr val="FBDAB2"/>
    <a:srgbClr val="243888"/>
    <a:srgbClr val="48B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C134E-1DF7-4B16-ABD4-92E239EE184B}" v="1" dt="2022-10-21T10:32:51.2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BBF"/>
          </a:solidFill>
        </a:fill>
      </a:tcStyle>
    </a:band2H>
    <a:firstCol>
      <a:tcTxStyle b="on" i="off">
        <a:fontRef idx="minor">
          <a:srgbClr val="00ABBF"/>
        </a:fontRef>
        <a:srgbClr val="00ABB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BBF"/>
          </a:solidFill>
        </a:fill>
      </a:tcStyle>
    </a:lastRow>
    <a:firstRow>
      <a:tcTxStyle b="on" i="off">
        <a:fontRef idx="minor">
          <a:srgbClr val="00ABBF"/>
        </a:fontRef>
        <a:srgbClr val="00ABB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2" autoAdjust="0"/>
    <p:restoredTop sz="80749" autoAdjust="0"/>
  </p:normalViewPr>
  <p:slideViewPr>
    <p:cSldViewPr snapToGrid="0" snapToObjects="1" showGuides="1">
      <p:cViewPr varScale="1">
        <p:scale>
          <a:sx n="45" d="100"/>
          <a:sy n="45" d="100"/>
        </p:scale>
        <p:origin x="15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Header Placeholder 1"/>
          <p:cNvSpPr>
            <a:spLocks noGrp="1"/>
          </p:cNvSpPr>
          <p:nvPr>
            <p:ph type="hdr" sz="quarter"/>
          </p:nvPr>
        </p:nvSpPr>
        <p:spPr bwMode="auto">
          <a:xfrm>
            <a:off x="0"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a:defRPr sz="1200" smtClean="0"/>
            </a:lvl1pPr>
          </a:lstStyle>
          <a:p>
            <a:pPr>
              <a:defRPr/>
            </a:pPr>
            <a:endParaRPr lang="en-US" altLang="x-none"/>
          </a:p>
        </p:txBody>
      </p:sp>
      <p:sp>
        <p:nvSpPr>
          <p:cNvPr id="4099" name="Date Placeholder 2"/>
          <p:cNvSpPr>
            <a:spLocks noGrp="1"/>
          </p:cNvSpPr>
          <p:nvPr>
            <p:ph type="dt" sz="quarter" idx="1"/>
          </p:nvPr>
        </p:nvSpPr>
        <p:spPr bwMode="auto">
          <a:xfrm>
            <a:off x="3850443"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a:defRPr sz="1200" smtClean="0"/>
            </a:lvl1pPr>
          </a:lstStyle>
          <a:p>
            <a:pPr>
              <a:defRPr/>
            </a:pPr>
            <a:fld id="{AD94A689-9A43-8A44-A5A2-F16C8129E01C}" type="datetimeFigureOut">
              <a:rPr lang="en-US" altLang="x-none"/>
              <a:pPr>
                <a:defRPr/>
              </a:pPr>
              <a:t>10/21/2022</a:t>
            </a:fld>
            <a:endParaRPr lang="en-US" altLang="x-none"/>
          </a:p>
        </p:txBody>
      </p:sp>
      <p:sp>
        <p:nvSpPr>
          <p:cNvPr id="4100" name="Footer Placeholder 3"/>
          <p:cNvSpPr>
            <a:spLocks noGrp="1"/>
          </p:cNvSpPr>
          <p:nvPr>
            <p:ph type="ftr" sz="quarter" idx="2"/>
          </p:nvPr>
        </p:nvSpPr>
        <p:spPr bwMode="auto">
          <a:xfrm>
            <a:off x="0"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a:defRPr sz="1200" smtClean="0"/>
            </a:lvl1pPr>
          </a:lstStyle>
          <a:p>
            <a:pPr>
              <a:defRPr/>
            </a:pPr>
            <a:endParaRPr lang="en-US" altLang="x-none"/>
          </a:p>
        </p:txBody>
      </p:sp>
      <p:sp>
        <p:nvSpPr>
          <p:cNvPr id="4101" name="Slide Number Placeholder 4"/>
          <p:cNvSpPr>
            <a:spLocks noGrp="1"/>
          </p:cNvSpPr>
          <p:nvPr>
            <p:ph type="sldNum" sz="quarter" idx="3"/>
          </p:nvPr>
        </p:nvSpPr>
        <p:spPr bwMode="auto">
          <a:xfrm>
            <a:off x="3850443"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a:defRPr sz="1200" smtClean="0"/>
            </a:lvl1pPr>
          </a:lstStyle>
          <a:p>
            <a:pPr>
              <a:defRPr/>
            </a:pPr>
            <a:fld id="{92CAF7AC-0ACD-7240-B442-6B5AD56B7B24}" type="slidenum">
              <a:rPr lang="en-US" altLang="x-none"/>
              <a:pPr>
                <a:defRPr/>
              </a:pPr>
              <a:t>‹#›</a:t>
            </a:fld>
            <a:endParaRPr lang="en-US" altLang="x-none"/>
          </a:p>
        </p:txBody>
      </p:sp>
    </p:spTree>
    <p:extLst>
      <p:ext uri="{BB962C8B-B14F-4D97-AF65-F5344CB8AC3E}">
        <p14:creationId xmlns:p14="http://schemas.microsoft.com/office/powerpoint/2010/main" val="299342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118"/>
          <p:cNvSpPr>
            <a:spLocks noGrp="1" noRot="1" noChangeAspect="1"/>
          </p:cNvSpPr>
          <p:nvPr>
            <p:ph type="sldImg"/>
          </p:nvPr>
        </p:nvSpPr>
        <p:spPr bwMode="auto">
          <a:xfrm>
            <a:off x="917575" y="744538"/>
            <a:ext cx="49625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14339" name="Shape 119"/>
          <p:cNvSpPr>
            <a:spLocks noGrp="1"/>
          </p:cNvSpPr>
          <p:nvPr>
            <p:ph type="body" sz="quarter" idx="1"/>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x-none" altLang="x-none">
              <a:sym typeface="Calibri" charset="0"/>
            </a:endParaRPr>
          </a:p>
        </p:txBody>
      </p:sp>
    </p:spTree>
    <p:extLst>
      <p:ext uri="{BB962C8B-B14F-4D97-AF65-F5344CB8AC3E}">
        <p14:creationId xmlns:p14="http://schemas.microsoft.com/office/powerpoint/2010/main" val="3146990836"/>
      </p:ext>
    </p:extLst>
  </p:cSld>
  <p:clrMap bg1="lt1" tx1="dk1" bg2="lt2" tx2="dk2" accent1="accent1" accent2="accent2" accent3="accent3" accent4="accent4" accent5="accent5" accent6="accent6" hlink="hlink" folHlink="folHlink"/>
  <p:notesStyle>
    <a:lvl1pPr algn="l" defTabSz="779463" rtl="0" eaLnBrk="0" fontAlgn="base" hangingPunct="0">
      <a:spcBef>
        <a:spcPct val="30000"/>
      </a:spcBef>
      <a:spcAft>
        <a:spcPct val="0"/>
      </a:spcAft>
      <a:defRPr sz="2000">
        <a:solidFill>
          <a:schemeClr val="tx1"/>
        </a:solidFill>
        <a:latin typeface="+mn-lt"/>
        <a:ea typeface="+mn-ea"/>
        <a:cs typeface="+mn-cs"/>
        <a:sym typeface="Calibri" charset="0"/>
      </a:defRPr>
    </a:lvl1pPr>
    <a:lvl2pPr marL="742950" indent="-285750" algn="l" defTabSz="779463" rtl="0" eaLnBrk="0" fontAlgn="base" hangingPunct="0">
      <a:spcBef>
        <a:spcPct val="30000"/>
      </a:spcBef>
      <a:spcAft>
        <a:spcPct val="0"/>
      </a:spcAft>
      <a:defRPr sz="2000">
        <a:solidFill>
          <a:schemeClr val="tx1"/>
        </a:solidFill>
        <a:latin typeface="+mn-lt"/>
        <a:ea typeface="+mn-ea"/>
        <a:cs typeface="+mn-cs"/>
        <a:sym typeface="Calibri" charset="0"/>
      </a:defRPr>
    </a:lvl2pPr>
    <a:lvl3pPr marL="11430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3pPr>
    <a:lvl4pPr marL="16002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4pPr>
    <a:lvl5pPr marL="20574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5pPr>
    <a:lvl6pPr indent="1143000" defTabSz="780287" latinLnBrk="0">
      <a:defRPr sz="2000">
        <a:latin typeface="+mn-lt"/>
        <a:ea typeface="+mn-ea"/>
        <a:cs typeface="+mn-cs"/>
        <a:sym typeface="Calibri"/>
      </a:defRPr>
    </a:lvl6pPr>
    <a:lvl7pPr indent="1371600" defTabSz="780287" latinLnBrk="0">
      <a:defRPr sz="2000">
        <a:latin typeface="+mn-lt"/>
        <a:ea typeface="+mn-ea"/>
        <a:cs typeface="+mn-cs"/>
        <a:sym typeface="Calibri"/>
      </a:defRPr>
    </a:lvl7pPr>
    <a:lvl8pPr indent="1600200" defTabSz="780287" latinLnBrk="0">
      <a:defRPr sz="2000">
        <a:latin typeface="+mn-lt"/>
        <a:ea typeface="+mn-ea"/>
        <a:cs typeface="+mn-cs"/>
        <a:sym typeface="Calibri"/>
      </a:defRPr>
    </a:lvl8pPr>
    <a:lvl9pPr indent="1828800" defTabSz="780287" latinLnBrk="0">
      <a:defRPr sz="20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could be started by showing the short Parish Offer </a:t>
            </a:r>
            <a:r>
              <a:rPr lang="en-GB"/>
              <a:t>animation: https://youtu.be/IYQykBR9RsU</a:t>
            </a:r>
            <a:endParaRPr lang="en-GB" dirty="0"/>
          </a:p>
        </p:txBody>
      </p:sp>
    </p:spTree>
    <p:extLst>
      <p:ext uri="{BB962C8B-B14F-4D97-AF65-F5344CB8AC3E}">
        <p14:creationId xmlns:p14="http://schemas.microsoft.com/office/powerpoint/2010/main" val="367497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The Common Fund is renaming of the diocesan general fund</a:t>
            </a:r>
          </a:p>
          <a:p>
            <a:pPr marL="342900" indent="-342900">
              <a:buFont typeface="Arial" panose="020B0604020202020204" pitchFamily="34" charset="0"/>
              <a:buChar char="•"/>
            </a:pPr>
            <a:r>
              <a:rPr lang="en-GB" dirty="0"/>
              <a:t>Launched in September 2019 with new calculation for Indicative Offers to support Parish Offers </a:t>
            </a:r>
          </a:p>
        </p:txBody>
      </p:sp>
    </p:spTree>
    <p:extLst>
      <p:ext uri="{BB962C8B-B14F-4D97-AF65-F5344CB8AC3E}">
        <p14:creationId xmlns:p14="http://schemas.microsoft.com/office/powerpoint/2010/main" val="228880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7990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Wider diocesan mission would include community projects, mission outreach, and work with children and young </a:t>
            </a:r>
            <a:r>
              <a:rPr lang="en-GB"/>
              <a:t>people.</a:t>
            </a:r>
          </a:p>
          <a:p>
            <a:pPr marL="342900" indent="-342900">
              <a:buFont typeface="Arial" panose="020B0604020202020204" pitchFamily="34" charset="0"/>
              <a:buChar char="•"/>
            </a:pPr>
            <a:r>
              <a:rPr lang="en-GB"/>
              <a:t>More </a:t>
            </a:r>
            <a:r>
              <a:rPr lang="en-GB" dirty="0"/>
              <a:t>can found in the Annual Report on the Diocesan website: www.rochester.anglican.org/about-us/annual-report-and-accounts/</a:t>
            </a:r>
          </a:p>
        </p:txBody>
      </p:sp>
    </p:spTree>
    <p:extLst>
      <p:ext uri="{BB962C8B-B14F-4D97-AF65-F5344CB8AC3E}">
        <p14:creationId xmlns:p14="http://schemas.microsoft.com/office/powerpoint/2010/main" val="365907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p:sp>
      <p:sp>
        <p:nvSpPr>
          <p:cNvPr id="19458" name="Notes Placeholder 2"/>
          <p:cNvSpPr>
            <a:spLocks noGrp="1"/>
          </p:cNvSpPr>
          <p:nvPr>
            <p:ph type="body" idx="1"/>
          </p:nvPr>
        </p:nvSpPr>
        <p:spPr/>
        <p:txBody>
          <a:bodyPr/>
          <a:lstStyle/>
          <a:p>
            <a:pPr marL="342900" indent="-342900" eaLnBrk="1" hangingPunct="1">
              <a:spcBef>
                <a:spcPct val="0"/>
              </a:spcBef>
              <a:buFont typeface="Arial" panose="020B0604020202020204" pitchFamily="34" charset="0"/>
              <a:buChar char="•"/>
            </a:pPr>
            <a:r>
              <a:rPr lang="en-US" altLang="x-none" dirty="0">
                <a:solidFill>
                  <a:srgbClr val="000000"/>
                </a:solidFill>
              </a:rPr>
              <a:t>These are based on 2023 budgeted figures</a:t>
            </a:r>
          </a:p>
          <a:p>
            <a:pPr marL="342900" indent="-342900" eaLnBrk="1" hangingPunct="1">
              <a:spcBef>
                <a:spcPct val="0"/>
              </a:spcBef>
              <a:buFont typeface="Arial" panose="020B0604020202020204" pitchFamily="34" charset="0"/>
              <a:buChar char="•"/>
            </a:pPr>
            <a:r>
              <a:rPr lang="en-US" altLang="x-none" dirty="0">
                <a:solidFill>
                  <a:srgbClr val="000000"/>
                </a:solidFill>
              </a:rPr>
              <a:t>On average benefices are asked to contribute £84,000  – some will pay more and some will pay less</a:t>
            </a:r>
          </a:p>
        </p:txBody>
      </p:sp>
    </p:spTree>
    <p:extLst>
      <p:ext uri="{BB962C8B-B14F-4D97-AF65-F5344CB8AC3E}">
        <p14:creationId xmlns:p14="http://schemas.microsoft.com/office/powerpoint/2010/main" val="270507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p:sp>
      <p:sp>
        <p:nvSpPr>
          <p:cNvPr id="21506" name="Notes Placeholder 2"/>
          <p:cNvSpPr>
            <a:spLocks noGrp="1"/>
          </p:cNvSpPr>
          <p:nvPr>
            <p:ph type="body" idx="1"/>
          </p:nvPr>
        </p:nvSpPr>
        <p:spPr/>
        <p:txBody>
          <a:bodyPr/>
          <a:lstStyle/>
          <a:p>
            <a:pPr marL="342900" indent="-342900" eaLnBrk="1" hangingPunct="1">
              <a:spcBef>
                <a:spcPct val="0"/>
              </a:spcBef>
              <a:buFont typeface="Arial" panose="020B0604020202020204" pitchFamily="34" charset="0"/>
              <a:buChar char="•"/>
            </a:pPr>
            <a:r>
              <a:rPr lang="en-US" altLang="x-none" dirty="0">
                <a:solidFill>
                  <a:srgbClr val="000000"/>
                </a:solidFill>
              </a:rPr>
              <a:t>The Clergy stipend applies across the board and stands at £28,848 p.a. </a:t>
            </a:r>
          </a:p>
          <a:p>
            <a:pPr marL="342900" indent="-342900" eaLnBrk="1" hangingPunct="1">
              <a:spcBef>
                <a:spcPct val="0"/>
              </a:spcBef>
              <a:buFont typeface="Arial" panose="020B0604020202020204" pitchFamily="34" charset="0"/>
              <a:buChar char="•"/>
            </a:pPr>
            <a:r>
              <a:rPr lang="en-US" altLang="x-none" dirty="0">
                <a:solidFill>
                  <a:srgbClr val="000000"/>
                </a:solidFill>
              </a:rPr>
              <a:t>The parsonage upkeep covers quinquennial surveys and annual upkeep costs and is an across the board allocation of costs</a:t>
            </a:r>
          </a:p>
        </p:txBody>
      </p:sp>
    </p:spTree>
    <p:extLst>
      <p:ext uri="{BB962C8B-B14F-4D97-AF65-F5344CB8AC3E}">
        <p14:creationId xmlns:p14="http://schemas.microsoft.com/office/powerpoint/2010/main" val="35470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This system was reached after a long period of consultation and passed by Synod in July 2019</a:t>
            </a:r>
          </a:p>
          <a:p>
            <a:pPr marL="342900" indent="-342900">
              <a:buFont typeface="Arial" panose="020B0604020202020204" pitchFamily="34" charset="0"/>
              <a:buChar char="•"/>
            </a:pPr>
            <a:r>
              <a:rPr lang="en-GB" dirty="0"/>
              <a:t>[If available, include a slide of individual calculation]</a:t>
            </a:r>
          </a:p>
          <a:p>
            <a:pPr marL="342900" indent="-342900">
              <a:buFont typeface="Arial" panose="020B0604020202020204" pitchFamily="34" charset="0"/>
              <a:buChar char="•"/>
            </a:pPr>
            <a:r>
              <a:rPr lang="en-GB" dirty="0"/>
              <a:t>For those interested there are guidelines of how this is calculated in the Common Fund leaflet available on the diocesan website: www.rochester.anglican.org/about-us/howwearefunded/</a:t>
            </a:r>
          </a:p>
        </p:txBody>
      </p:sp>
    </p:spTree>
    <p:extLst>
      <p:ext uri="{BB962C8B-B14F-4D97-AF65-F5344CB8AC3E}">
        <p14:creationId xmlns:p14="http://schemas.microsoft.com/office/powerpoint/2010/main" val="82382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416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74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5358" y="3337747"/>
            <a:ext cx="11054083" cy="1742255"/>
          </a:xfrm>
          <a:prstGeom prst="rect">
            <a:avLst/>
          </a:prstGeom>
        </p:spPr>
        <p:txBody>
          <a:bodyPr/>
          <a:lstStyle/>
          <a:p>
            <a:r>
              <a:t>Title Text</a:t>
            </a:r>
          </a:p>
        </p:txBody>
      </p:sp>
      <p:sp>
        <p:nvSpPr>
          <p:cNvPr id="12" name="Body Level One…"/>
          <p:cNvSpPr txBox="1">
            <a:spLocks noGrp="1"/>
          </p:cNvSpPr>
          <p:nvPr>
            <p:ph type="body" sz="quarter" idx="1"/>
          </p:nvPr>
        </p:nvSpPr>
        <p:spPr>
          <a:xfrm>
            <a:off x="1950717" y="5418666"/>
            <a:ext cx="9103364" cy="2077159"/>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5B15BCB8-440F-D849-8AD2-63AABF920BF5}" type="slidenum">
              <a:rPr lang="x-none" altLang="x-none"/>
              <a:pPr>
                <a:defRPr/>
              </a:pPr>
              <a:t>‹#›</a:t>
            </a:fld>
            <a:endParaRPr lang="x-none" altLang="x-none"/>
          </a:p>
        </p:txBody>
      </p:sp>
    </p:spTree>
    <p:extLst>
      <p:ext uri="{BB962C8B-B14F-4D97-AF65-F5344CB8AC3E}">
        <p14:creationId xmlns:p14="http://schemas.microsoft.com/office/powerpoint/2010/main" val="9969043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C5E1845C-D823-9F41-9151-4AF5D7C9F00B}" type="slidenum">
              <a:rPr lang="x-none" altLang="x-none"/>
              <a:pPr>
                <a:defRPr/>
              </a:pPr>
              <a:t>‹#›</a:t>
            </a:fld>
            <a:endParaRPr lang="x-none" altLang="x-none"/>
          </a:p>
        </p:txBody>
      </p:sp>
    </p:spTree>
    <p:extLst>
      <p:ext uri="{BB962C8B-B14F-4D97-AF65-F5344CB8AC3E}">
        <p14:creationId xmlns:p14="http://schemas.microsoft.com/office/powerpoint/2010/main" val="15207160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9428480" y="1138296"/>
            <a:ext cx="2926083" cy="6935142"/>
          </a:xfrm>
          <a:prstGeom prst="rect">
            <a:avLst/>
          </a:prstGeom>
        </p:spPr>
        <p:txBody>
          <a:bodyPr/>
          <a:lstStyle/>
          <a:p>
            <a:r>
              <a:t>Title Text</a:t>
            </a:r>
          </a:p>
        </p:txBody>
      </p:sp>
      <p:sp>
        <p:nvSpPr>
          <p:cNvPr id="111" name="Body Level One…"/>
          <p:cNvSpPr txBox="1">
            <a:spLocks noGrp="1"/>
          </p:cNvSpPr>
          <p:nvPr>
            <p:ph type="body" idx="1"/>
          </p:nvPr>
        </p:nvSpPr>
        <p:spPr>
          <a:xfrm>
            <a:off x="650238" y="1138296"/>
            <a:ext cx="8561497" cy="69351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0E799AAD-3DE6-5642-8E8F-BA0F390DF84B}" type="slidenum">
              <a:rPr lang="x-none" altLang="x-none"/>
              <a:pPr>
                <a:defRPr/>
              </a:pPr>
              <a:t>‹#›</a:t>
            </a:fld>
            <a:endParaRPr lang="x-none" altLang="x-none"/>
          </a:p>
        </p:txBody>
      </p:sp>
    </p:spTree>
    <p:extLst>
      <p:ext uri="{BB962C8B-B14F-4D97-AF65-F5344CB8AC3E}">
        <p14:creationId xmlns:p14="http://schemas.microsoft.com/office/powerpoint/2010/main" val="14725593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ABBF"/>
        </a:solid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xfrm>
            <a:off x="975358" y="3337747"/>
            <a:ext cx="11054083" cy="1742255"/>
          </a:xfrm>
          <a:prstGeom prst="rect">
            <a:avLst/>
          </a:prstGeom>
        </p:spPr>
        <p:txBody>
          <a:bodyPr/>
          <a:lstStyle/>
          <a:p>
            <a:r>
              <a:t>Title Text</a:t>
            </a:r>
          </a:p>
        </p:txBody>
      </p:sp>
      <p:sp>
        <p:nvSpPr>
          <p:cNvPr id="21" name="Body Level One…"/>
          <p:cNvSpPr txBox="1">
            <a:spLocks noGrp="1"/>
          </p:cNvSpPr>
          <p:nvPr>
            <p:ph type="body" sz="quarter" idx="1"/>
          </p:nvPr>
        </p:nvSpPr>
        <p:spPr>
          <a:xfrm>
            <a:off x="1950717" y="5418666"/>
            <a:ext cx="9103364" cy="2077159"/>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p:txBody>
          <a:bodyPr/>
          <a:lstStyle>
            <a:lvl1pPr>
              <a:defRPr smtClean="0"/>
            </a:lvl1pPr>
          </a:lstStyle>
          <a:p>
            <a:pPr>
              <a:defRPr/>
            </a:pPr>
            <a:fld id="{097A92A6-F2CF-E34F-ABEF-CC3024D4DEE5}" type="slidenum">
              <a:rPr lang="x-none" altLang="x-none"/>
              <a:pPr>
                <a:defRPr/>
              </a:pPr>
              <a:t>‹#›</a:t>
            </a:fld>
            <a:endParaRPr lang="x-none" altLang="x-none"/>
          </a:p>
        </p:txBody>
      </p:sp>
    </p:spTree>
    <p:extLst>
      <p:ext uri="{BB962C8B-B14F-4D97-AF65-F5344CB8AC3E}">
        <p14:creationId xmlns:p14="http://schemas.microsoft.com/office/powerpoint/2010/main" val="17031448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6C5E38CB-4E0D-9F47-B649-931B170681F9}" type="slidenum">
              <a:rPr lang="x-none" altLang="x-none"/>
              <a:pPr>
                <a:defRPr/>
              </a:pPr>
              <a:t>‹#›</a:t>
            </a:fld>
            <a:endParaRPr lang="x-none" altLang="x-none"/>
          </a:p>
        </p:txBody>
      </p:sp>
    </p:spTree>
    <p:extLst>
      <p:ext uri="{BB962C8B-B14F-4D97-AF65-F5344CB8AC3E}">
        <p14:creationId xmlns:p14="http://schemas.microsoft.com/office/powerpoint/2010/main" val="3032738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Title Text"/>
          <p:cNvSpPr txBox="1">
            <a:spLocks noGrp="1"/>
          </p:cNvSpPr>
          <p:nvPr>
            <p:ph type="title"/>
          </p:nvPr>
        </p:nvSpPr>
        <p:spPr>
          <a:xfrm>
            <a:off x="1027289" y="6035792"/>
            <a:ext cx="11054082" cy="1614315"/>
          </a:xfrm>
          <a:prstGeom prst="rect">
            <a:avLst/>
          </a:prstGeom>
        </p:spPr>
        <p:txBody>
          <a:bodyPr anchor="t"/>
          <a:lstStyle>
            <a:lvl1pPr algn="l">
              <a:defRPr sz="6800" b="1" cap="all"/>
            </a:lvl1pPr>
          </a:lstStyle>
          <a:p>
            <a:r>
              <a:t>Title Text</a:t>
            </a:r>
          </a:p>
        </p:txBody>
      </p:sp>
      <p:sp>
        <p:nvSpPr>
          <p:cNvPr id="39" name="Body Level One…"/>
          <p:cNvSpPr txBox="1">
            <a:spLocks noGrp="1"/>
          </p:cNvSpPr>
          <p:nvPr>
            <p:ph type="body" sz="quarter" idx="1"/>
          </p:nvPr>
        </p:nvSpPr>
        <p:spPr>
          <a:xfrm>
            <a:off x="1027289" y="4257792"/>
            <a:ext cx="11054082" cy="1778002"/>
          </a:xfrm>
          <a:prstGeom prst="rect">
            <a:avLst/>
          </a:prstGeom>
        </p:spPr>
        <p:txBody>
          <a:bodyPr anchor="b"/>
          <a:lstStyle>
            <a:lvl1pPr marL="0" indent="0">
              <a:spcBef>
                <a:spcPts val="800"/>
              </a:spcBef>
              <a:buSzTx/>
              <a:buFontTx/>
              <a:buNone/>
              <a:defRPr sz="3400">
                <a:solidFill>
                  <a:srgbClr val="888888"/>
                </a:solidFill>
              </a:defRPr>
            </a:lvl1pPr>
            <a:lvl2pPr marL="0" indent="0">
              <a:spcBef>
                <a:spcPts val="800"/>
              </a:spcBef>
              <a:buSzTx/>
              <a:buFontTx/>
              <a:buNone/>
              <a:defRPr sz="3400">
                <a:solidFill>
                  <a:srgbClr val="888888"/>
                </a:solidFill>
              </a:defRPr>
            </a:lvl2pPr>
            <a:lvl3pPr marL="0" indent="0">
              <a:spcBef>
                <a:spcPts val="800"/>
              </a:spcBef>
              <a:buSzTx/>
              <a:buFontTx/>
              <a:buNone/>
              <a:defRPr sz="3400">
                <a:solidFill>
                  <a:srgbClr val="888888"/>
                </a:solidFill>
              </a:defRPr>
            </a:lvl3pPr>
            <a:lvl4pPr marL="0" indent="0">
              <a:spcBef>
                <a:spcPts val="800"/>
              </a:spcBef>
              <a:buSzTx/>
              <a:buFontTx/>
              <a:buNone/>
              <a:defRPr sz="3400">
                <a:solidFill>
                  <a:srgbClr val="888888"/>
                </a:solidFill>
              </a:defRPr>
            </a:lvl4pPr>
            <a:lvl5pPr marL="0" indent="0">
              <a:spcBef>
                <a:spcPts val="800"/>
              </a:spcBef>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953A4ABF-F478-414A-B16A-861095327D93}" type="slidenum">
              <a:rPr lang="x-none" altLang="x-none"/>
              <a:pPr>
                <a:defRPr/>
              </a:pPr>
              <a:t>‹#›</a:t>
            </a:fld>
            <a:endParaRPr lang="x-none" altLang="x-none"/>
          </a:p>
        </p:txBody>
      </p:sp>
    </p:spTree>
    <p:extLst>
      <p:ext uri="{BB962C8B-B14F-4D97-AF65-F5344CB8AC3E}">
        <p14:creationId xmlns:p14="http://schemas.microsoft.com/office/powerpoint/2010/main" val="11449866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650238" y="2709333"/>
            <a:ext cx="5743791" cy="5364106"/>
          </a:xfrm>
          <a:prstGeom prst="rect">
            <a:avLst/>
          </a:prstGeom>
        </p:spPr>
        <p:txBody>
          <a:bodyPr/>
          <a:lstStyle>
            <a:lvl1pPr marL="563333" indent="-563333">
              <a:spcBef>
                <a:spcPts val="1100"/>
              </a:spcBef>
              <a:defRPr sz="4600"/>
            </a:lvl1pPr>
            <a:lvl2pPr marL="1004887" indent="-547687">
              <a:spcBef>
                <a:spcPts val="1100"/>
              </a:spcBef>
              <a:defRPr sz="4600"/>
            </a:lvl2pPr>
            <a:lvl3pPr marL="1440177" indent="-525777">
              <a:spcBef>
                <a:spcPts val="1100"/>
              </a:spcBef>
              <a:defRPr sz="4600"/>
            </a:lvl3pPr>
            <a:lvl4pPr marL="1955800" indent="-584200">
              <a:spcBef>
                <a:spcPts val="1100"/>
              </a:spcBef>
              <a:defRPr sz="4600"/>
            </a:lvl4pPr>
            <a:lvl5pPr marL="2413000" indent="-584200">
              <a:spcBef>
                <a:spcPts val="1100"/>
              </a:spcBef>
              <a:defRPr sz="46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299EEA20-4EB0-AC45-9E06-C8CA908511A8}" type="slidenum">
              <a:rPr lang="x-none" altLang="x-none"/>
              <a:pPr>
                <a:defRPr/>
              </a:pPr>
              <a:t>‹#›</a:t>
            </a:fld>
            <a:endParaRPr lang="x-none" altLang="x-none"/>
          </a:p>
        </p:txBody>
      </p:sp>
    </p:spTree>
    <p:extLst>
      <p:ext uri="{BB962C8B-B14F-4D97-AF65-F5344CB8AC3E}">
        <p14:creationId xmlns:p14="http://schemas.microsoft.com/office/powerpoint/2010/main" val="1897330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650238" y="2632193"/>
            <a:ext cx="5746049" cy="758239"/>
          </a:xfrm>
          <a:prstGeom prst="rect">
            <a:avLst/>
          </a:prstGeom>
        </p:spPr>
        <p:txBody>
          <a:bodyPr anchor="b"/>
          <a:lstStyle>
            <a:lvl1pPr marL="0" indent="0">
              <a:spcBef>
                <a:spcPts val="900"/>
              </a:spcBef>
              <a:buSzTx/>
              <a:buFontTx/>
              <a:buNone/>
              <a:defRPr sz="4000" b="1"/>
            </a:lvl1pPr>
            <a:lvl2pPr marL="0" indent="0">
              <a:spcBef>
                <a:spcPts val="900"/>
              </a:spcBef>
              <a:buSzTx/>
              <a:buFontTx/>
              <a:buNone/>
              <a:defRPr sz="4000" b="1"/>
            </a:lvl2pPr>
            <a:lvl3pPr marL="0" indent="0">
              <a:spcBef>
                <a:spcPts val="900"/>
              </a:spcBef>
              <a:buSzTx/>
              <a:buFontTx/>
              <a:buNone/>
              <a:defRPr sz="4000" b="1"/>
            </a:lvl3pPr>
            <a:lvl4pPr marL="0" indent="0">
              <a:spcBef>
                <a:spcPts val="900"/>
              </a:spcBef>
              <a:buSzTx/>
              <a:buFontTx/>
              <a:buNone/>
              <a:defRPr sz="4000" b="1"/>
            </a:lvl4pPr>
            <a:lvl5pPr marL="0" indent="0">
              <a:spcBef>
                <a:spcPts val="900"/>
              </a:spcBef>
              <a:buSzTx/>
              <a:buFontTx/>
              <a:buNone/>
              <a:defRPr sz="4000" b="1"/>
            </a:lvl5pPr>
          </a:lstStyle>
          <a:p>
            <a:r>
              <a:t>Body Level One</a:t>
            </a:r>
          </a:p>
          <a:p>
            <a:pPr lvl="1"/>
            <a:r>
              <a:t>Body Level Two</a:t>
            </a:r>
          </a:p>
          <a:p>
            <a:pPr lvl="2"/>
            <a:r>
              <a:t>Body Level Three</a:t>
            </a:r>
          </a:p>
          <a:p>
            <a:pPr lvl="3"/>
            <a:r>
              <a:t>Body Level Four</a:t>
            </a:r>
          </a:p>
          <a:p>
            <a:pPr lvl="4"/>
            <a:r>
              <a:t>Body Level Five</a:t>
            </a:r>
          </a:p>
        </p:txBody>
      </p:sp>
      <p:sp>
        <p:nvSpPr>
          <p:cNvPr id="58" name="Rectangle"/>
          <p:cNvSpPr>
            <a:spLocks noGrp="1"/>
          </p:cNvSpPr>
          <p:nvPr>
            <p:ph type="body" sz="quarter" idx="13"/>
          </p:nvPr>
        </p:nvSpPr>
        <p:spPr>
          <a:xfrm>
            <a:off x="6606258" y="2632193"/>
            <a:ext cx="5748305" cy="758239"/>
          </a:xfrm>
          <a:prstGeom prst="rect">
            <a:avLst/>
          </a:prstGeom>
        </p:spPr>
        <p:txBody>
          <a:bodyPr anchor="b"/>
          <a:lstStyle/>
          <a:p>
            <a:endParaRPr/>
          </a:p>
        </p:txBody>
      </p:sp>
      <p:sp>
        <p:nvSpPr>
          <p:cNvPr id="5" name="Slide Number"/>
          <p:cNvSpPr txBox="1">
            <a:spLocks noGrp="1"/>
          </p:cNvSpPr>
          <p:nvPr>
            <p:ph type="sldNum" sz="quarter" idx="14"/>
          </p:nvPr>
        </p:nvSpPr>
        <p:spPr>
          <a:ln/>
        </p:spPr>
        <p:txBody>
          <a:bodyPr/>
          <a:lstStyle>
            <a:lvl1pPr>
              <a:defRPr/>
            </a:lvl1pPr>
          </a:lstStyle>
          <a:p>
            <a:pPr>
              <a:defRPr/>
            </a:pPr>
            <a:fld id="{D0C5D3B5-89B1-AB47-B512-99DBBBA22B4E}" type="slidenum">
              <a:rPr lang="x-none" altLang="x-none"/>
              <a:pPr>
                <a:defRPr/>
              </a:pPr>
              <a:t>‹#›</a:t>
            </a:fld>
            <a:endParaRPr lang="x-none" altLang="x-none"/>
          </a:p>
        </p:txBody>
      </p:sp>
    </p:spTree>
    <p:extLst>
      <p:ext uri="{BB962C8B-B14F-4D97-AF65-F5344CB8AC3E}">
        <p14:creationId xmlns:p14="http://schemas.microsoft.com/office/powerpoint/2010/main" val="1976983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3" name="Slide Number"/>
          <p:cNvSpPr txBox="1">
            <a:spLocks noGrp="1"/>
          </p:cNvSpPr>
          <p:nvPr>
            <p:ph type="sldNum" sz="quarter" idx="10"/>
          </p:nvPr>
        </p:nvSpPr>
        <p:spPr>
          <a:ln/>
        </p:spPr>
        <p:txBody>
          <a:bodyPr/>
          <a:lstStyle>
            <a:lvl1pPr>
              <a:defRPr/>
            </a:lvl1pPr>
          </a:lstStyle>
          <a:p>
            <a:pPr>
              <a:defRPr/>
            </a:pPr>
            <a:fld id="{035F6939-385B-D844-AC9F-93D6AE17109A}" type="slidenum">
              <a:rPr lang="x-none" altLang="x-none"/>
              <a:pPr>
                <a:defRPr/>
              </a:pPr>
              <a:t>‹#›</a:t>
            </a:fld>
            <a:endParaRPr lang="x-none" altLang="x-none"/>
          </a:p>
        </p:txBody>
      </p:sp>
    </p:spTree>
    <p:extLst>
      <p:ext uri="{BB962C8B-B14F-4D97-AF65-F5344CB8AC3E}">
        <p14:creationId xmlns:p14="http://schemas.microsoft.com/office/powerpoint/2010/main" val="12985469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650240" y="1136415"/>
            <a:ext cx="4278494" cy="1377247"/>
          </a:xfrm>
          <a:prstGeom prst="rect">
            <a:avLst/>
          </a:prstGeom>
        </p:spPr>
        <p:txBody>
          <a:bodyPr anchor="b"/>
          <a:lstStyle>
            <a:lvl1pPr algn="l">
              <a:defRPr sz="3400" b="1"/>
            </a:lvl1pPr>
          </a:lstStyle>
          <a:p>
            <a:r>
              <a:t>Title Text</a:t>
            </a:r>
          </a:p>
        </p:txBody>
      </p:sp>
      <p:sp>
        <p:nvSpPr>
          <p:cNvPr id="82" name="Body Level One…"/>
          <p:cNvSpPr txBox="1">
            <a:spLocks noGrp="1"/>
          </p:cNvSpPr>
          <p:nvPr>
            <p:ph type="body" sz="half" idx="1"/>
          </p:nvPr>
        </p:nvSpPr>
        <p:spPr>
          <a:xfrm>
            <a:off x="5084514" y="1136415"/>
            <a:ext cx="7270048" cy="693702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Rectangle"/>
          <p:cNvSpPr>
            <a:spLocks noGrp="1"/>
          </p:cNvSpPr>
          <p:nvPr>
            <p:ph type="body" sz="quarter" idx="13"/>
          </p:nvPr>
        </p:nvSpPr>
        <p:spPr>
          <a:xfrm>
            <a:off x="650239" y="2513658"/>
            <a:ext cx="4278495" cy="5559782"/>
          </a:xfrm>
          <a:prstGeom prst="rect">
            <a:avLst/>
          </a:prstGeom>
        </p:spPr>
        <p:txBody>
          <a:bodyPr/>
          <a:lstStyle/>
          <a:p>
            <a:endParaRPr/>
          </a:p>
        </p:txBody>
      </p:sp>
      <p:sp>
        <p:nvSpPr>
          <p:cNvPr id="5" name="Slide Number"/>
          <p:cNvSpPr txBox="1">
            <a:spLocks noGrp="1"/>
          </p:cNvSpPr>
          <p:nvPr>
            <p:ph type="sldNum" sz="quarter" idx="14"/>
          </p:nvPr>
        </p:nvSpPr>
        <p:spPr>
          <a:ln/>
        </p:spPr>
        <p:txBody>
          <a:bodyPr/>
          <a:lstStyle>
            <a:lvl1pPr>
              <a:defRPr/>
            </a:lvl1pPr>
          </a:lstStyle>
          <a:p>
            <a:pPr>
              <a:defRPr/>
            </a:pPr>
            <a:fld id="{62041AA2-B3DB-F649-8044-40A15FA5C2AF}" type="slidenum">
              <a:rPr lang="x-none" altLang="x-none"/>
              <a:pPr>
                <a:defRPr/>
              </a:pPr>
              <a:t>‹#›</a:t>
            </a:fld>
            <a:endParaRPr lang="x-none" altLang="x-none"/>
          </a:p>
        </p:txBody>
      </p:sp>
    </p:spTree>
    <p:extLst>
      <p:ext uri="{BB962C8B-B14F-4D97-AF65-F5344CB8AC3E}">
        <p14:creationId xmlns:p14="http://schemas.microsoft.com/office/powerpoint/2010/main" val="112825194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2549031" y="6502400"/>
            <a:ext cx="7802882" cy="671691"/>
          </a:xfrm>
          <a:prstGeom prst="rect">
            <a:avLst/>
          </a:prstGeom>
        </p:spPr>
        <p:txBody>
          <a:bodyPr anchor="b"/>
          <a:lstStyle>
            <a:lvl1pPr algn="l">
              <a:defRPr sz="3400" b="1"/>
            </a:lvl1pPr>
          </a:lstStyle>
          <a:p>
            <a:r>
              <a:t>Title Text</a:t>
            </a:r>
          </a:p>
        </p:txBody>
      </p:sp>
      <p:sp>
        <p:nvSpPr>
          <p:cNvPr id="92" name="Image"/>
          <p:cNvSpPr>
            <a:spLocks noGrp="1"/>
          </p:cNvSpPr>
          <p:nvPr>
            <p:ph type="pic" sz="half" idx="13"/>
          </p:nvPr>
        </p:nvSpPr>
        <p:spPr>
          <a:xfrm>
            <a:off x="2549031" y="1539051"/>
            <a:ext cx="7802882" cy="4876802"/>
          </a:xfrm>
          <a:prstGeom prst="rect">
            <a:avLst/>
          </a:prstGeom>
        </p:spPr>
        <p:txBody>
          <a:bodyPr lIns="91439" tIns="45719" rIns="91439" bIns="45719">
            <a:noAutofit/>
          </a:bodyPr>
          <a:lstStyle/>
          <a:p>
            <a:pPr lvl="0"/>
            <a:endParaRPr noProof="0">
              <a:sym typeface="Calibri"/>
            </a:endParaRPr>
          </a:p>
        </p:txBody>
      </p:sp>
      <p:sp>
        <p:nvSpPr>
          <p:cNvPr id="93" name="Body Level One…"/>
          <p:cNvSpPr txBox="1">
            <a:spLocks noGrp="1"/>
          </p:cNvSpPr>
          <p:nvPr>
            <p:ph type="body" sz="quarter" idx="1"/>
          </p:nvPr>
        </p:nvSpPr>
        <p:spPr>
          <a:xfrm>
            <a:off x="2549031" y="7174090"/>
            <a:ext cx="7802882" cy="953911"/>
          </a:xfrm>
          <a:prstGeom prst="rect">
            <a:avLst/>
          </a:prstGeom>
        </p:spPr>
        <p:txBody>
          <a:bodyPr/>
          <a:lstStyle>
            <a:lvl1pPr marL="0" indent="0">
              <a:spcBef>
                <a:spcPts val="500"/>
              </a:spcBef>
              <a:buSzTx/>
              <a:buFontTx/>
              <a:buNone/>
              <a:defRPr sz="2200"/>
            </a:lvl1pPr>
            <a:lvl2pPr marL="0" indent="0">
              <a:spcBef>
                <a:spcPts val="500"/>
              </a:spcBef>
              <a:buSzTx/>
              <a:buFontTx/>
              <a:buNone/>
              <a:defRPr sz="2200"/>
            </a:lvl2pPr>
            <a:lvl3pPr marL="0" indent="0">
              <a:spcBef>
                <a:spcPts val="500"/>
              </a:spcBef>
              <a:buSzTx/>
              <a:buFontTx/>
              <a:buNone/>
              <a:defRPr sz="2200"/>
            </a:lvl3pPr>
            <a:lvl4pPr marL="0" indent="0">
              <a:spcBef>
                <a:spcPts val="500"/>
              </a:spcBef>
              <a:buSzTx/>
              <a:buFontTx/>
              <a:buNone/>
              <a:defRPr sz="2200"/>
            </a:lvl4pPr>
            <a:lvl5pPr marL="0" indent="0">
              <a:spcBef>
                <a:spcPts val="50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4"/>
          </p:nvPr>
        </p:nvSpPr>
        <p:spPr>
          <a:ln/>
        </p:spPr>
        <p:txBody>
          <a:bodyPr/>
          <a:lstStyle>
            <a:lvl1pPr>
              <a:defRPr/>
            </a:lvl1pPr>
          </a:lstStyle>
          <a:p>
            <a:pPr>
              <a:defRPr/>
            </a:pPr>
            <a:fld id="{F8F262CF-DA7B-7647-8458-CC977EFFBBFD}" type="slidenum">
              <a:rPr lang="x-none" altLang="x-none"/>
              <a:pPr>
                <a:defRPr/>
              </a:pPr>
              <a:t>‹#›</a:t>
            </a:fld>
            <a:endParaRPr lang="x-none" altLang="x-none"/>
          </a:p>
        </p:txBody>
      </p:sp>
    </p:spTree>
    <p:extLst>
      <p:ext uri="{BB962C8B-B14F-4D97-AF65-F5344CB8AC3E}">
        <p14:creationId xmlns:p14="http://schemas.microsoft.com/office/powerpoint/2010/main" val="2498870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p:cNvSpPr txBox="1">
            <a:spLocks noGrp="1"/>
          </p:cNvSpPr>
          <p:nvPr>
            <p:ph type="title"/>
          </p:nvPr>
        </p:nvSpPr>
        <p:spPr bwMode="auto">
          <a:xfrm>
            <a:off x="650875" y="1138238"/>
            <a:ext cx="117030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Lst>
        </p:spPr>
        <p:txBody>
          <a:bodyPr vert="horz" wrap="square" lIns="65022" tIns="65022" rIns="65022" bIns="65022" numCol="1" anchor="ctr" anchorCtr="0" compatLnSpc="1">
            <a:prstTxWarp prst="textNoShape">
              <a:avLst/>
            </a:prstTxWarp>
          </a:bodyPr>
          <a:lstStyle/>
          <a:p>
            <a:pPr lvl="0"/>
            <a:r>
              <a:rPr lang="x-none" altLang="x-none">
                <a:sym typeface="Calibri" charset="0"/>
              </a:rPr>
              <a:t>Title Text</a:t>
            </a:r>
          </a:p>
        </p:txBody>
      </p:sp>
      <p:sp>
        <p:nvSpPr>
          <p:cNvPr id="1027" name="Body Level One…"/>
          <p:cNvSpPr txBox="1">
            <a:spLocks noGrp="1"/>
          </p:cNvSpPr>
          <p:nvPr>
            <p:ph type="body" idx="1"/>
          </p:nvPr>
        </p:nvSpPr>
        <p:spPr bwMode="auto">
          <a:xfrm>
            <a:off x="650875" y="2709863"/>
            <a:ext cx="1170305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 uri="{C572A759-6A51-4108-AA02-DFA0A04FC94B}">
              <ma14:wrappingTextBoxFlag xmlns="" xmlns:ma14="http://schemas.microsoft.com/office/mac/drawingml/2011/main" val="1"/>
            </a:ext>
          </a:extLst>
        </p:spPr>
        <p:txBody>
          <a:bodyPr vert="horz" wrap="square" lIns="65022" tIns="65022" rIns="65022" bIns="65022" numCol="1" anchor="t" anchorCtr="0" compatLnSpc="1">
            <a:prstTxWarp prst="textNoShape">
              <a:avLst/>
            </a:prstTxWarp>
          </a:bodyPr>
          <a:lstStyle/>
          <a:p>
            <a:pPr lvl="0"/>
            <a:r>
              <a:rPr lang="x-none" altLang="x-none">
                <a:sym typeface="Calibri" charset="0"/>
              </a:rPr>
              <a:t>Body Level One</a:t>
            </a:r>
          </a:p>
          <a:p>
            <a:pPr lvl="1"/>
            <a:r>
              <a:rPr lang="x-none" altLang="x-none">
                <a:sym typeface="Calibri" charset="0"/>
              </a:rPr>
              <a:t>Body Level Two</a:t>
            </a:r>
          </a:p>
          <a:p>
            <a:pPr lvl="2"/>
            <a:r>
              <a:rPr lang="x-none" altLang="x-none">
                <a:sym typeface="Calibri" charset="0"/>
              </a:rPr>
              <a:t>Body Level Three</a:t>
            </a:r>
          </a:p>
          <a:p>
            <a:pPr lvl="3"/>
            <a:r>
              <a:rPr lang="x-none" altLang="x-none">
                <a:sym typeface="Calibri" charset="0"/>
              </a:rPr>
              <a:t>Body Level Four</a:t>
            </a:r>
          </a:p>
          <a:p>
            <a:pPr lvl="4"/>
            <a:r>
              <a:rPr lang="x-none" altLang="x-none">
                <a:sym typeface="Calibri" charset="0"/>
              </a:rPr>
              <a:t>Body Level Five</a:t>
            </a:r>
          </a:p>
        </p:txBody>
      </p:sp>
      <p:sp>
        <p:nvSpPr>
          <p:cNvPr id="1028" name="Slide Number"/>
          <p:cNvSpPr txBox="1">
            <a:spLocks noGrp="1"/>
          </p:cNvSpPr>
          <p:nvPr>
            <p:ph type="sldNum" sz="quarter" idx="2"/>
          </p:nvPr>
        </p:nvSpPr>
        <p:spPr bwMode="auto">
          <a:xfrm>
            <a:off x="11953875" y="8345488"/>
            <a:ext cx="400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Lst>
        </p:spPr>
        <p:txBody>
          <a:bodyPr vert="horz" wrap="none" lIns="65022" tIns="65022" rIns="65022" bIns="65022" numCol="1" anchor="ctr" anchorCtr="0" compatLnSpc="1">
            <a:prstTxWarp prst="textNoShape">
              <a:avLst/>
            </a:prstTxWarp>
            <a:spAutoFit/>
          </a:bodyPr>
          <a:lstStyle>
            <a:lvl1pPr algn="r" eaLnBrk="1">
              <a:defRPr sz="2000" smtClean="0">
                <a:solidFill>
                  <a:srgbClr val="888888"/>
                </a:solidFill>
              </a:defRPr>
            </a:lvl1pPr>
          </a:lstStyle>
          <a:p>
            <a:pPr>
              <a:defRPr/>
            </a:pPr>
            <a:fld id="{F9C2ED9D-20E6-1B4C-94B4-C13D63215B9C}" type="slidenum">
              <a:rPr lang="x-none" altLang="x-none"/>
              <a:pPr>
                <a:defRPr/>
              </a:pPr>
              <a:t>‹#›</a:t>
            </a:fld>
            <a:endParaRPr lang="x-none" altLang="x-none"/>
          </a:p>
        </p:txBody>
      </p:sp>
    </p:spTree>
  </p:cSld>
  <p:clrMap bg1="lt1" tx1="dk1" bg2="lt2" tx2="dk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5" r:id="rId11"/>
  </p:sldLayoutIdLst>
  <p:transition spd="med"/>
  <p:txStyles>
    <p:titleStyle>
      <a:lvl1pPr algn="ctr" defTabSz="779463" rtl="0" eaLnBrk="0" fontAlgn="base" hangingPunct="0">
        <a:spcBef>
          <a:spcPct val="0"/>
        </a:spcBef>
        <a:spcAft>
          <a:spcPct val="0"/>
        </a:spcAft>
        <a:defRPr sz="7400">
          <a:solidFill>
            <a:srgbClr val="000000"/>
          </a:solidFill>
          <a:latin typeface="+mn-lt"/>
          <a:ea typeface="+mn-ea"/>
          <a:cs typeface="+mn-cs"/>
          <a:sym typeface="Calibri" charset="0"/>
        </a:defRPr>
      </a:lvl1pPr>
      <a:lvl2pPr algn="ctr" defTabSz="779463" rtl="0" eaLnBrk="0" fontAlgn="base" hangingPunct="0">
        <a:spcBef>
          <a:spcPct val="0"/>
        </a:spcBef>
        <a:spcAft>
          <a:spcPct val="0"/>
        </a:spcAft>
        <a:defRPr sz="7400">
          <a:solidFill>
            <a:srgbClr val="000000"/>
          </a:solidFill>
          <a:latin typeface="+mn-lt"/>
          <a:ea typeface="+mn-ea"/>
          <a:cs typeface="+mn-cs"/>
          <a:sym typeface="Calibri" charset="0"/>
        </a:defRPr>
      </a:lvl2pPr>
      <a:lvl3pPr algn="ctr" defTabSz="779463" rtl="0" eaLnBrk="0" fontAlgn="base" hangingPunct="0">
        <a:spcBef>
          <a:spcPct val="0"/>
        </a:spcBef>
        <a:spcAft>
          <a:spcPct val="0"/>
        </a:spcAft>
        <a:defRPr sz="7400">
          <a:solidFill>
            <a:srgbClr val="000000"/>
          </a:solidFill>
          <a:latin typeface="+mn-lt"/>
          <a:ea typeface="+mn-ea"/>
          <a:cs typeface="+mn-cs"/>
          <a:sym typeface="Calibri" charset="0"/>
        </a:defRPr>
      </a:lvl3pPr>
      <a:lvl4pPr algn="ctr" defTabSz="779463" rtl="0" eaLnBrk="0" fontAlgn="base" hangingPunct="0">
        <a:spcBef>
          <a:spcPct val="0"/>
        </a:spcBef>
        <a:spcAft>
          <a:spcPct val="0"/>
        </a:spcAft>
        <a:defRPr sz="7400">
          <a:solidFill>
            <a:srgbClr val="000000"/>
          </a:solidFill>
          <a:latin typeface="+mn-lt"/>
          <a:ea typeface="+mn-ea"/>
          <a:cs typeface="+mn-cs"/>
          <a:sym typeface="Calibri" charset="0"/>
        </a:defRPr>
      </a:lvl4pPr>
      <a:lvl5pPr algn="ctr" defTabSz="779463" rtl="0" eaLnBrk="0" fontAlgn="base" hangingPunct="0">
        <a:spcBef>
          <a:spcPct val="0"/>
        </a:spcBef>
        <a:spcAft>
          <a:spcPct val="0"/>
        </a:spcAft>
        <a:defRPr sz="7400">
          <a:solidFill>
            <a:srgbClr val="000000"/>
          </a:solidFill>
          <a:latin typeface="+mn-lt"/>
          <a:ea typeface="+mn-ea"/>
          <a:cs typeface="+mn-cs"/>
          <a:sym typeface="Calibri" charset="0"/>
        </a:defRPr>
      </a:lvl5pPr>
      <a:lvl6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6pPr>
      <a:lvl7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7pPr>
      <a:lvl8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8pPr>
      <a:lvl9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9pPr>
    </p:titleStyle>
    <p:bodyStyle>
      <a:lvl1pPr marL="577850" indent="-5778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1pPr>
      <a:lvl2pPr marL="1008063" indent="-550863"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2pPr>
      <a:lvl3pPr marL="1428750" indent="-5143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3pPr>
      <a:lvl4pPr marL="1987550" indent="-6159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4pPr>
      <a:lvl5pPr marL="2444750" indent="-6159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5pPr>
      <a:lvl6pPr marL="29032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6pPr>
      <a:lvl7pPr marL="33604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7pPr>
      <a:lvl8pPr marL="38176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8pPr>
      <a:lvl9pPr marL="42748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9pPr>
    </p:bodyStyle>
    <p:otherStyle>
      <a:lvl1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B0A8EAB-FDF5-43DD-AB22-87F30D1F502A}"/>
              </a:ext>
            </a:extLst>
          </p:cNvPr>
          <p:cNvPicPr>
            <a:picLocks noChangeAspect="1"/>
          </p:cNvPicPr>
          <p:nvPr/>
        </p:nvPicPr>
        <p:blipFill rotWithShape="1">
          <a:blip r:embed="rId3">
            <a:extLst>
              <a:ext uri="{28A0092B-C50C-407E-A947-70E740481C1C}">
                <a14:useLocalDpi xmlns:a14="http://schemas.microsoft.com/office/drawing/2010/main" val="0"/>
              </a:ext>
            </a:extLst>
          </a:blip>
          <a:srcRect r="3005"/>
          <a:stretch/>
        </p:blipFill>
        <p:spPr>
          <a:xfrm>
            <a:off x="0" y="0"/>
            <a:ext cx="13004800" cy="9753600"/>
          </a:xfrm>
          <a:prstGeom prst="rect">
            <a:avLst/>
          </a:prstGeom>
        </p:spPr>
      </p:pic>
      <p:sp>
        <p:nvSpPr>
          <p:cNvPr id="16386" name="COMMON FUND 2018"/>
          <p:cNvSpPr txBox="1">
            <a:spLocks noChangeArrowheads="1"/>
          </p:cNvSpPr>
          <p:nvPr/>
        </p:nvSpPr>
        <p:spPr bwMode="auto">
          <a:xfrm>
            <a:off x="738188" y="279400"/>
            <a:ext cx="10738385" cy="151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r>
              <a:rPr lang="en-GB" altLang="x-none" sz="9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THE </a:t>
            </a:r>
            <a:r>
              <a:rPr lang="x-none" altLang="x-none" sz="9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COMMON FUND</a:t>
            </a:r>
          </a:p>
        </p:txBody>
      </p:sp>
      <p:sp>
        <p:nvSpPr>
          <p:cNvPr id="16387" name="Doing everything we can to support…"/>
          <p:cNvSpPr txBox="1">
            <a:spLocks noChangeArrowheads="1"/>
          </p:cNvSpPr>
          <p:nvPr/>
        </p:nvSpPr>
        <p:spPr bwMode="auto">
          <a:xfrm>
            <a:off x="738188" y="3205163"/>
            <a:ext cx="5103812" cy="20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6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Ensuring we can live out </a:t>
            </a:r>
            <a:r>
              <a:rPr lang="en-GB"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one mission</a:t>
            </a:r>
            <a:r>
              <a:rPr lang="en-GB" altLang="x-none" sz="36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 </a:t>
            </a:r>
            <a:r>
              <a:rPr lang="en-GB"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many places</a:t>
            </a:r>
            <a:endParaRPr lang="x-none"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endParaRPr>
          </a:p>
        </p:txBody>
      </p:sp>
      <p:cxnSp>
        <p:nvCxnSpPr>
          <p:cNvPr id="3" name="Straight Connector 2"/>
          <p:cNvCxnSpPr/>
          <p:nvPr/>
        </p:nvCxnSpPr>
        <p:spPr>
          <a:xfrm flipV="1">
            <a:off x="863600" y="1762125"/>
            <a:ext cx="11645900" cy="12700"/>
          </a:xfrm>
          <a:prstGeom prst="line">
            <a:avLst/>
          </a:prstGeom>
          <a:ln w="101600">
            <a:solidFill>
              <a:srgbClr val="FFFFFF"/>
            </a:solidFill>
          </a:ln>
        </p:spPr>
        <p:style>
          <a:lnRef idx="1">
            <a:schemeClr val="dk1"/>
          </a:lnRef>
          <a:fillRef idx="0">
            <a:schemeClr val="dk1"/>
          </a:fillRef>
          <a:effectRef idx="0">
            <a:schemeClr val="dk1"/>
          </a:effectRef>
          <a:fontRef idx="minor">
            <a:schemeClr val="tx1"/>
          </a:fontRef>
        </p:style>
      </p:cxnSp>
      <p:pic>
        <p:nvPicPr>
          <p:cNvPr id="5" name="Picture 4" descr="Graphical user interface, text, application&#10;&#10;Description automatically generated">
            <a:extLst>
              <a:ext uri="{FF2B5EF4-FFF2-40B4-BE49-F238E27FC236}">
                <a16:creationId xmlns:a16="http://schemas.microsoft.com/office/drawing/2014/main" id="{49BA71A0-0B63-23FC-007C-957F148EC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848" y="8109965"/>
            <a:ext cx="3435103" cy="96317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does it work?</a:t>
            </a:r>
          </a:p>
        </p:txBody>
      </p:sp>
      <p:pic>
        <p:nvPicPr>
          <p:cNvPr id="6" name="Picture 5" descr="A close up of text on a white background&#10;&#10;Description automatically generated">
            <a:extLst>
              <a:ext uri="{FF2B5EF4-FFF2-40B4-BE49-F238E27FC236}">
                <a16:creationId xmlns:a16="http://schemas.microsoft.com/office/drawing/2014/main" id="{41ADA8AB-A597-4354-998A-654CA1223DA6}"/>
              </a:ext>
            </a:extLst>
          </p:cNvPr>
          <p:cNvPicPr>
            <a:picLocks noChangeAspect="1"/>
          </p:cNvPicPr>
          <p:nvPr/>
        </p:nvPicPr>
        <p:blipFill rotWithShape="1">
          <a:blip r:embed="rId3">
            <a:extLst>
              <a:ext uri="{28A0092B-C50C-407E-A947-70E740481C1C}">
                <a14:useLocalDpi xmlns:a14="http://schemas.microsoft.com/office/drawing/2010/main" val="0"/>
              </a:ext>
            </a:extLst>
          </a:blip>
          <a:srcRect b="53618"/>
          <a:stretch/>
        </p:blipFill>
        <p:spPr>
          <a:xfrm>
            <a:off x="749300" y="2969150"/>
            <a:ext cx="11506200" cy="3256499"/>
          </a:xfrm>
          <a:prstGeom prst="rect">
            <a:avLst/>
          </a:prstGeom>
        </p:spPr>
      </p:pic>
      <p:cxnSp>
        <p:nvCxnSpPr>
          <p:cNvPr id="4" name="Straight Connector 3">
            <a:extLst>
              <a:ext uri="{FF2B5EF4-FFF2-40B4-BE49-F238E27FC236}">
                <a16:creationId xmlns:a16="http://schemas.microsoft.com/office/drawing/2014/main" id="{1141CF29-5E6E-4604-90EB-0069D42E10BB}"/>
              </a:ext>
            </a:extLst>
          </p:cNvPr>
          <p:cNvCxnSpPr>
            <a:cxnSpLocks/>
          </p:cNvCxnSpPr>
          <p:nvPr/>
        </p:nvCxnSpPr>
        <p:spPr>
          <a:xfrm flipV="1">
            <a:off x="415925" y="1301751"/>
            <a:ext cx="41560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517B4F62-8F5C-F5CE-10DC-150828B43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2400209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Your support enables us to:…"/>
          <p:cNvSpPr txBox="1"/>
          <p:nvPr/>
        </p:nvSpPr>
        <p:spPr>
          <a:xfrm>
            <a:off x="1479550" y="1894639"/>
            <a:ext cx="10572750" cy="5964321"/>
          </a:xfrm>
          <a:prstGeom prst="rect">
            <a:avLst/>
          </a:prstGeom>
          <a:ln w="12700">
            <a:miter lim="400000"/>
          </a:ln>
          <a:extLst>
            <a:ext uri="{C572A759-6A51-4108-AA02-DFA0A04FC94B}">
              <ma14:wrappingTextBoxFlag xmlns="" xmlns:ma14="http://schemas.microsoft.com/office/mac/drawingml/2011/main" val="1"/>
            </a:ext>
          </a:extLst>
        </p:spPr>
        <p:txBody>
          <a:bodyPr wrap="square" lIns="65022" tIns="65022" rIns="65022" bIns="65022">
            <a:spAutoFit/>
          </a:bodyPr>
          <a:lstStyle/>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44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Thank you</a:t>
            </a:r>
            <a:br>
              <a:rPr lang="en-GB" sz="44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b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Giving in this way it means we:</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a:t>
            </a: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have a stable platform from which to grow, </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can support those parishes who are in need, and </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maintain a Christian presence in every community.</a:t>
            </a:r>
            <a:endParaRPr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algn="ctr" defTabSz="457200" eaLnBrk="1" fontAlgn="auto">
              <a:lnSpc>
                <a:spcPct val="120000"/>
              </a:lnSpc>
              <a:spcBef>
                <a:spcPts val="0"/>
              </a:spcBef>
              <a:spcAft>
                <a:spcPts val="0"/>
              </a:spcAft>
              <a:defRPr sz="1700">
                <a:solidFill>
                  <a:srgbClr val="2F4C99"/>
                </a:solidFill>
                <a:latin typeface="DIN-Regular"/>
                <a:ea typeface="DIN-Regular"/>
                <a:cs typeface="DIN-Regular"/>
                <a:sym typeface="DIN-Regular"/>
              </a:defRPr>
            </a:pPr>
            <a:r>
              <a:rPr lang="en-GB" sz="1700" kern="0" dirty="0">
                <a:solidFill>
                  <a:srgbClr val="2F4C99"/>
                </a:solidFill>
                <a:latin typeface="DIN-Regular"/>
                <a:ea typeface="DIN-Regular"/>
                <a:cs typeface="DIN-Regular"/>
                <a:sym typeface="DIN-Regular"/>
              </a:rPr>
              <a:t> </a:t>
            </a:r>
            <a:endParaRPr sz="1700" kern="0" dirty="0">
              <a:solidFill>
                <a:srgbClr val="2F4C99"/>
              </a:solidFill>
              <a:latin typeface="DIN-Regular"/>
              <a:ea typeface="DIN-Regular"/>
              <a:cs typeface="DIN-Regular"/>
              <a:sym typeface="DIN-Regular"/>
            </a:endParaRPr>
          </a:p>
        </p:txBody>
      </p:sp>
      <p:sp>
        <p:nvSpPr>
          <p:cNvPr id="17410" name="PARISH STANDARD COST SUMMARY"/>
          <p:cNvSpPr txBox="1">
            <a:spLocks noChangeArrowheads="1"/>
          </p:cNvSpPr>
          <p:nvPr/>
        </p:nvSpPr>
        <p:spPr bwMode="auto">
          <a:xfrm>
            <a:off x="288925" y="406408"/>
            <a:ext cx="11617325" cy="7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40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Your generosity enables us to grow</a:t>
            </a:r>
          </a:p>
        </p:txBody>
      </p:sp>
      <p:cxnSp>
        <p:nvCxnSpPr>
          <p:cNvPr id="5" name="Straight Connector 4"/>
          <p:cNvCxnSpPr>
            <a:cxnSpLocks/>
          </p:cNvCxnSpPr>
          <p:nvPr/>
        </p:nvCxnSpPr>
        <p:spPr>
          <a:xfrm flipV="1">
            <a:off x="450850" y="1428751"/>
            <a:ext cx="7931150"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2" name="Picture 1" descr="Text&#10;&#10;Description automatically generated with medium confidence">
            <a:extLst>
              <a:ext uri="{FF2B5EF4-FFF2-40B4-BE49-F238E27FC236}">
                <a16:creationId xmlns:a16="http://schemas.microsoft.com/office/drawing/2014/main" id="{4F71A1F3-E9CF-A687-430D-56B66C52B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133517-956B-FF2C-E02E-97CDEFCEAC8D}"/>
              </a:ext>
            </a:extLst>
          </p:cNvPr>
          <p:cNvSpPr>
            <a:spLocks noGrp="1"/>
          </p:cNvSpPr>
          <p:nvPr>
            <p:ph type="body" idx="1"/>
          </p:nvPr>
        </p:nvSpPr>
        <p:spPr>
          <a:xfrm>
            <a:off x="808038" y="1666877"/>
            <a:ext cx="11703050" cy="5364162"/>
          </a:xfrm>
        </p:spPr>
        <p:txBody>
          <a:bodyPr/>
          <a:lstStyle/>
          <a:p>
            <a:pPr marL="0" indent="0" algn="l">
              <a:buNone/>
            </a:pPr>
            <a:r>
              <a:rPr lang="en-GB" sz="3200" i="1">
                <a:solidFill>
                  <a:schemeClr val="accent4">
                    <a:lumMod val="75000"/>
                  </a:schemeClr>
                </a:solidFill>
                <a:latin typeface="Verdana" panose="020B0604030504040204" pitchFamily="34" charset="0"/>
                <a:ea typeface="Verdana" panose="020B0604030504040204" pitchFamily="34" charset="0"/>
              </a:rPr>
              <a:t>“</a:t>
            </a:r>
            <a:r>
              <a:rPr lang="en-GB" sz="3200" b="0" i="1">
                <a:solidFill>
                  <a:schemeClr val="accent4">
                    <a:lumMod val="75000"/>
                  </a:schemeClr>
                </a:solidFill>
                <a:effectLst/>
                <a:latin typeface="Verdana" panose="020B0604030504040204" pitchFamily="34" charset="0"/>
                <a:ea typeface="Verdana" panose="020B0604030504040204" pitchFamily="34" charset="0"/>
              </a:rPr>
              <a:t>The </a:t>
            </a:r>
            <a:r>
              <a:rPr lang="en-GB" sz="3200" b="0" i="1" dirty="0">
                <a:solidFill>
                  <a:schemeClr val="accent4">
                    <a:lumMod val="75000"/>
                  </a:schemeClr>
                </a:solidFill>
                <a:effectLst/>
                <a:latin typeface="Verdana" panose="020B0604030504040204" pitchFamily="34" charset="0"/>
                <a:ea typeface="Verdana" panose="020B0604030504040204" pitchFamily="34" charset="0"/>
              </a:rPr>
              <a:t>Church of Jesus Christ does not exist for its own sake, but for the sake of the kingdom of God – that is, for the sake of seeing God’s reign of righteousness and peace prevail in our world. </a:t>
            </a:r>
          </a:p>
          <a:p>
            <a:pPr marL="0" indent="0" algn="l">
              <a:buNone/>
            </a:pPr>
            <a:endParaRPr lang="en-GB" sz="3200" b="0" i="0" dirty="0">
              <a:solidFill>
                <a:schemeClr val="accent4">
                  <a:lumMod val="75000"/>
                </a:schemeClr>
              </a:solidFill>
              <a:effectLst/>
              <a:latin typeface="Verdana" panose="020B0604030504040204" pitchFamily="34" charset="0"/>
              <a:ea typeface="Verdana" panose="020B0604030504040204" pitchFamily="34" charset="0"/>
            </a:endParaRPr>
          </a:p>
          <a:p>
            <a:pPr marL="0" indent="0" algn="l">
              <a:buNone/>
            </a:pPr>
            <a:r>
              <a:rPr lang="en-GB" sz="3200" b="0" i="1" dirty="0">
                <a:solidFill>
                  <a:schemeClr val="accent4">
                    <a:lumMod val="75000"/>
                  </a:schemeClr>
                </a:solidFill>
                <a:effectLst/>
                <a:latin typeface="Verdana" panose="020B0604030504040204" pitchFamily="34" charset="0"/>
                <a:ea typeface="Verdana" panose="020B0604030504040204" pitchFamily="34" charset="0"/>
              </a:rPr>
              <a:t>“This is the Calling of the Church in this Diocese, in all our parishes and communities: to put what we have in the hands of Jesus and to ask him to bless and multiply what we have given, so that the hungry may be fed in both body and soul, and discover more of the love of God for themselves.”</a:t>
            </a:r>
          </a:p>
          <a:p>
            <a:pPr marL="0" indent="0" algn="l">
              <a:buNone/>
            </a:pPr>
            <a:endParaRPr lang="en-GB" sz="3200" i="1" dirty="0">
              <a:solidFill>
                <a:schemeClr val="accent4">
                  <a:lumMod val="75000"/>
                </a:schemeClr>
              </a:solidFill>
              <a:latin typeface="Verdana" panose="020B0604030504040204" pitchFamily="34" charset="0"/>
              <a:ea typeface="Verdana" panose="020B0604030504040204" pitchFamily="34" charset="0"/>
            </a:endParaRPr>
          </a:p>
          <a:p>
            <a:pPr marL="0" indent="0" algn="l">
              <a:buNone/>
            </a:pPr>
            <a:r>
              <a:rPr lang="en-GB" sz="2400" dirty="0">
                <a:solidFill>
                  <a:schemeClr val="accent4">
                    <a:lumMod val="75000"/>
                  </a:schemeClr>
                </a:solidFill>
                <a:effectLst/>
                <a:latin typeface="Verdana" panose="020B0604030504040204" pitchFamily="34" charset="0"/>
                <a:ea typeface="Verdana" panose="020B0604030504040204" pitchFamily="34" charset="0"/>
              </a:rPr>
              <a:t>Bishop Jonathan (Taken from his sermon at his Welcome service)</a:t>
            </a:r>
          </a:p>
          <a:p>
            <a:pPr marL="0" indent="0">
              <a:buNone/>
            </a:pPr>
            <a:endParaRPr lang="en-GB" dirty="0"/>
          </a:p>
        </p:txBody>
      </p:sp>
    </p:spTree>
    <p:extLst>
      <p:ext uri="{BB962C8B-B14F-4D97-AF65-F5344CB8AC3E}">
        <p14:creationId xmlns:p14="http://schemas.microsoft.com/office/powerpoint/2010/main" val="13645707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B0A8EAB-FDF5-43DD-AB22-87F30D1F502A}"/>
              </a:ext>
            </a:extLst>
          </p:cNvPr>
          <p:cNvPicPr>
            <a:picLocks noChangeAspect="1"/>
          </p:cNvPicPr>
          <p:nvPr/>
        </p:nvPicPr>
        <p:blipFill rotWithShape="1">
          <a:blip r:embed="rId3">
            <a:extLst>
              <a:ext uri="{28A0092B-C50C-407E-A947-70E740481C1C}">
                <a14:useLocalDpi xmlns:a14="http://schemas.microsoft.com/office/drawing/2010/main" val="0"/>
              </a:ext>
            </a:extLst>
          </a:blip>
          <a:srcRect r="3005"/>
          <a:stretch/>
        </p:blipFill>
        <p:spPr>
          <a:xfrm>
            <a:off x="0" y="0"/>
            <a:ext cx="13004800" cy="9753600"/>
          </a:xfrm>
          <a:prstGeom prst="rect">
            <a:avLst/>
          </a:prstGeom>
        </p:spPr>
      </p:pic>
      <p:sp>
        <p:nvSpPr>
          <p:cNvPr id="16386" name="COMMON FUND 2018"/>
          <p:cNvSpPr txBox="1">
            <a:spLocks noChangeArrowheads="1"/>
          </p:cNvSpPr>
          <p:nvPr/>
        </p:nvSpPr>
        <p:spPr bwMode="auto">
          <a:xfrm>
            <a:off x="738188" y="279400"/>
            <a:ext cx="2707853" cy="74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r>
              <a:rPr lang="en-GB" altLang="x-none" sz="4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Please pray</a:t>
            </a:r>
            <a:endParaRPr lang="x-none" altLang="x-none" sz="4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endParaRPr>
          </a:p>
        </p:txBody>
      </p:sp>
      <p:sp>
        <p:nvSpPr>
          <p:cNvPr id="16387" name="Doing everything we can to support…"/>
          <p:cNvSpPr txBox="1">
            <a:spLocks noChangeArrowheads="1"/>
          </p:cNvSpPr>
          <p:nvPr/>
        </p:nvSpPr>
        <p:spPr bwMode="auto">
          <a:xfrm>
            <a:off x="813594" y="2062163"/>
            <a:ext cx="8381206" cy="53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Lord, </a:t>
            </a:r>
          </a:p>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you have entrusted us with the fullness of all that you have given and empowered us with the presence of your Holy Spirit: </a:t>
            </a:r>
          </a:p>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grant to us joy in our stewardship, generosity in our giving, trust in your promises, and confidence in Christ when our deeds are judged; through Jesus Christ, our Lord. Amen.  </a:t>
            </a:r>
          </a:p>
        </p:txBody>
      </p:sp>
      <p:cxnSp>
        <p:nvCxnSpPr>
          <p:cNvPr id="3" name="Straight Connector 2"/>
          <p:cNvCxnSpPr>
            <a:cxnSpLocks/>
          </p:cNvCxnSpPr>
          <p:nvPr/>
        </p:nvCxnSpPr>
        <p:spPr>
          <a:xfrm flipV="1">
            <a:off x="813594" y="1247454"/>
            <a:ext cx="2707853" cy="12700"/>
          </a:xfrm>
          <a:prstGeom prst="line">
            <a:avLst/>
          </a:prstGeom>
          <a:ln w="101600">
            <a:solidFill>
              <a:srgbClr val="FFFFFF"/>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8893827-1B17-44BB-9221-32616EB27EF8}"/>
              </a:ext>
            </a:extLst>
          </p:cNvPr>
          <p:cNvSpPr txBox="1"/>
          <p:nvPr/>
        </p:nvSpPr>
        <p:spPr>
          <a:xfrm>
            <a:off x="813594" y="7691437"/>
            <a:ext cx="2539206" cy="408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defTabSz="780287" fontAlgn="auto">
              <a:spcBef>
                <a:spcPts val="0"/>
              </a:spcBef>
              <a:spcAft>
                <a:spcPts val="0"/>
              </a:spcAft>
            </a:pPr>
            <a:r>
              <a:rPr lang="en-GB" altLang="x-none" sz="18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From ‘Giving in Grace’</a:t>
            </a:r>
            <a:endParaRPr kumimoji="0" lang="en-GB" sz="1800" b="0" u="none" strike="noStrike" cap="none" spc="0" normalizeH="0" baseline="0" dirty="0">
              <a:ln>
                <a:noFill/>
              </a:ln>
              <a:solidFill>
                <a:srgbClr val="000000"/>
              </a:solidFill>
              <a:effectLst/>
              <a:uFillTx/>
              <a:latin typeface="+mn-lt"/>
              <a:ea typeface="+mn-ea"/>
              <a:cs typeface="+mn-cs"/>
              <a:sym typeface="Calibri"/>
            </a:endParaRPr>
          </a:p>
        </p:txBody>
      </p:sp>
      <p:pic>
        <p:nvPicPr>
          <p:cNvPr id="7" name="Picture 6" descr="Graphical user interface, text, application&#10;&#10;Description automatically generated">
            <a:extLst>
              <a:ext uri="{FF2B5EF4-FFF2-40B4-BE49-F238E27FC236}">
                <a16:creationId xmlns:a16="http://schemas.microsoft.com/office/drawing/2014/main" id="{21D5AA3E-B33C-F308-71BF-E4E6749E3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88" y="8511030"/>
            <a:ext cx="3435103" cy="963170"/>
          </a:xfrm>
          <a:prstGeom prst="rect">
            <a:avLst/>
          </a:prstGeom>
        </p:spPr>
      </p:pic>
    </p:spTree>
    <p:extLst>
      <p:ext uri="{BB962C8B-B14F-4D97-AF65-F5344CB8AC3E}">
        <p14:creationId xmlns:p14="http://schemas.microsoft.com/office/powerpoint/2010/main" val="15396832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What is the Common Fund?</a:t>
            </a:r>
          </a:p>
        </p:txBody>
      </p:sp>
      <p:sp>
        <p:nvSpPr>
          <p:cNvPr id="3" name="Text Placeholder 2">
            <a:extLst>
              <a:ext uri="{FF2B5EF4-FFF2-40B4-BE49-F238E27FC236}">
                <a16:creationId xmlns:a16="http://schemas.microsoft.com/office/drawing/2014/main" id="{490F5EBD-256E-40E4-8548-181419FBB02C}"/>
              </a:ext>
            </a:extLst>
          </p:cNvPr>
          <p:cNvSpPr>
            <a:spLocks noGrp="1"/>
          </p:cNvSpPr>
          <p:nvPr>
            <p:ph type="body" idx="1"/>
          </p:nvPr>
        </p:nvSpPr>
        <p:spPr>
          <a:xfrm>
            <a:off x="650875" y="2194719"/>
            <a:ext cx="11703050" cy="5364162"/>
          </a:xfrm>
        </p:spPr>
        <p:txBody>
          <a:bodyPr/>
          <a:lstStyle/>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The Common Fund is the common pot of money paid into by congregations across the Diocese.  </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It is used to provide, train and support clergy.</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further the work of the Church in every parish.</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provide important support services for parishes: such as safeguarding, finance, HR and communications</a:t>
            </a:r>
          </a:p>
        </p:txBody>
      </p:sp>
      <p:cxnSp>
        <p:nvCxnSpPr>
          <p:cNvPr id="4" name="Straight Connector 3">
            <a:extLst>
              <a:ext uri="{FF2B5EF4-FFF2-40B4-BE49-F238E27FC236}">
                <a16:creationId xmlns:a16="http://schemas.microsoft.com/office/drawing/2014/main" id="{71DC89C1-0711-498D-A4AF-AAF542797A81}"/>
              </a:ext>
            </a:extLst>
          </p:cNvPr>
          <p:cNvCxnSpPr>
            <a:cxnSpLocks/>
          </p:cNvCxnSpPr>
          <p:nvPr/>
        </p:nvCxnSpPr>
        <p:spPr>
          <a:xfrm flipV="1">
            <a:off x="415925" y="1304926"/>
            <a:ext cx="6086475" cy="1"/>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89019936-8834-E2FC-51CD-7132B708A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5295710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Why do we give in this way?</a:t>
            </a:r>
          </a:p>
        </p:txBody>
      </p:sp>
      <p:sp>
        <p:nvSpPr>
          <p:cNvPr id="3" name="Text Placeholder 2">
            <a:extLst>
              <a:ext uri="{FF2B5EF4-FFF2-40B4-BE49-F238E27FC236}">
                <a16:creationId xmlns:a16="http://schemas.microsoft.com/office/drawing/2014/main" id="{490F5EBD-256E-40E4-8548-181419FBB02C}"/>
              </a:ext>
            </a:extLst>
          </p:cNvPr>
          <p:cNvSpPr>
            <a:spLocks noGrp="1"/>
          </p:cNvSpPr>
          <p:nvPr>
            <p:ph type="body" idx="1"/>
          </p:nvPr>
        </p:nvSpPr>
        <p:spPr>
          <a:xfrm>
            <a:off x="892175" y="3167063"/>
            <a:ext cx="11703050" cy="5364162"/>
          </a:xfrm>
        </p:spPr>
        <p:txBody>
          <a:bodyPr/>
          <a:lstStyle/>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do not receive any funding from the government.</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are a </a:t>
            </a:r>
            <a:r>
              <a:rPr lang="en-GB" sz="320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net contributor </a:t>
            </a: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the National Church.</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must raise everything we spend ourselves.</a:t>
            </a:r>
          </a:p>
          <a:p>
            <a:endParaRPr lang="en-GB" sz="3200" dirty="0">
              <a:solidFill>
                <a:schemeClr val="accent4">
                  <a:lumMod val="75000"/>
                </a:schemeClr>
              </a:solidFill>
            </a:endParaRPr>
          </a:p>
        </p:txBody>
      </p:sp>
      <p:cxnSp>
        <p:nvCxnSpPr>
          <p:cNvPr id="4" name="Straight Connector 3">
            <a:extLst>
              <a:ext uri="{FF2B5EF4-FFF2-40B4-BE49-F238E27FC236}">
                <a16:creationId xmlns:a16="http://schemas.microsoft.com/office/drawing/2014/main" id="{8DA21F39-FEA8-4914-9187-0B92D9670233}"/>
              </a:ext>
            </a:extLst>
          </p:cNvPr>
          <p:cNvCxnSpPr>
            <a:cxnSpLocks/>
          </p:cNvCxnSpPr>
          <p:nvPr/>
        </p:nvCxnSpPr>
        <p:spPr>
          <a:xfrm flipV="1">
            <a:off x="415925" y="1301751"/>
            <a:ext cx="62896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5" name="Picture 4" descr="Text&#10;&#10;Description automatically generated with medium confidence">
            <a:extLst>
              <a:ext uri="{FF2B5EF4-FFF2-40B4-BE49-F238E27FC236}">
                <a16:creationId xmlns:a16="http://schemas.microsoft.com/office/drawing/2014/main" id="{F604FF10-CB05-811E-B500-8A81AC90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8050680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E15F0-0820-484E-A1FD-AD8E061A59A2}"/>
              </a:ext>
            </a:extLst>
          </p:cNvPr>
          <p:cNvSpPr>
            <a:spLocks noGrp="1"/>
          </p:cNvSpPr>
          <p:nvPr>
            <p:ph type="body" idx="1"/>
          </p:nvPr>
        </p:nvSpPr>
        <p:spPr>
          <a:xfrm>
            <a:off x="650875" y="2752885"/>
            <a:ext cx="11703050" cy="3538537"/>
          </a:xfrm>
        </p:spPr>
        <p:txBody>
          <a:bodyPr/>
          <a:lstStyle/>
          <a:p>
            <a:pPr marL="0" indent="0" algn="ctr">
              <a:buNone/>
            </a:pPr>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“All the believers were together and had everything in common. They sold property and possessions and gave to everyone in need.“ </a:t>
            </a:r>
          </a:p>
        </p:txBody>
      </p:sp>
      <p:sp>
        <p:nvSpPr>
          <p:cNvPr id="5" name="TextBox 4">
            <a:extLst>
              <a:ext uri="{FF2B5EF4-FFF2-40B4-BE49-F238E27FC236}">
                <a16:creationId xmlns:a16="http://schemas.microsoft.com/office/drawing/2014/main" id="{BB9DC3A3-4B85-4161-8F3F-8655D752D1E5}"/>
              </a:ext>
            </a:extLst>
          </p:cNvPr>
          <p:cNvSpPr txBox="1"/>
          <p:nvPr/>
        </p:nvSpPr>
        <p:spPr>
          <a:xfrm>
            <a:off x="8534400" y="6743700"/>
            <a:ext cx="33401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1F74A857-E8FE-411D-A34E-DF1649FE5A43}"/>
              </a:ext>
            </a:extLst>
          </p:cNvPr>
          <p:cNvSpPr txBox="1"/>
          <p:nvPr/>
        </p:nvSpPr>
        <p:spPr>
          <a:xfrm>
            <a:off x="9417050" y="5786437"/>
            <a:ext cx="3340100" cy="59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defTabSz="780287" fontAlgn="auto">
              <a:spcBef>
                <a:spcPts val="0"/>
              </a:spcBef>
              <a:spcAft>
                <a:spcPts val="0"/>
              </a:spcAft>
            </a:pPr>
            <a:r>
              <a:rPr lang="en-GB"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Calibri"/>
              </a:rPr>
              <a:t>Acts 2:44</a:t>
            </a:r>
            <a:endParaRPr kumimoji="0" lang="en-GB" sz="3000" b="0" i="0" u="none" strike="noStrike" cap="none" spc="0" normalizeH="0" baseline="0" dirty="0">
              <a:ln>
                <a:noFill/>
              </a:ln>
              <a:solidFill>
                <a:schemeClr val="accent4">
                  <a:lumMod val="75000"/>
                </a:schemeClr>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2" name="Picture 1" descr="Text&#10;&#10;Description automatically generated with medium confidence">
            <a:extLst>
              <a:ext uri="{FF2B5EF4-FFF2-40B4-BE49-F238E27FC236}">
                <a16:creationId xmlns:a16="http://schemas.microsoft.com/office/drawing/2014/main" id="{C92C70BF-1067-E84C-C466-5EA97156A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3476363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Where does our income come from?</a:t>
            </a:r>
          </a:p>
        </p:txBody>
      </p:sp>
      <p:sp>
        <p:nvSpPr>
          <p:cNvPr id="8" name="TextBox 7">
            <a:extLst>
              <a:ext uri="{FF2B5EF4-FFF2-40B4-BE49-F238E27FC236}">
                <a16:creationId xmlns:a16="http://schemas.microsoft.com/office/drawing/2014/main" id="{2C9D4536-72A8-42DD-8CA7-26D16D17D382}"/>
              </a:ext>
            </a:extLst>
          </p:cNvPr>
          <p:cNvSpPr txBox="1"/>
          <p:nvPr/>
        </p:nvSpPr>
        <p:spPr>
          <a:xfrm>
            <a:off x="571500" y="2441909"/>
            <a:ext cx="3606800" cy="45632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a:lnSpc>
                <a:spcPct val="150000"/>
              </a:lnSpc>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 large percentage comes from the contributions parish’s generously make to the Common Fund.</a:t>
            </a:r>
          </a:p>
        </p:txBody>
      </p:sp>
      <p:cxnSp>
        <p:nvCxnSpPr>
          <p:cNvPr id="9" name="Straight Connector 8">
            <a:extLst>
              <a:ext uri="{FF2B5EF4-FFF2-40B4-BE49-F238E27FC236}">
                <a16:creationId xmlns:a16="http://schemas.microsoft.com/office/drawing/2014/main" id="{AE50FF9D-1B21-4E24-BF56-C381F94414AD}"/>
              </a:ext>
            </a:extLst>
          </p:cNvPr>
          <p:cNvCxnSpPr>
            <a:cxnSpLocks/>
          </p:cNvCxnSpPr>
          <p:nvPr/>
        </p:nvCxnSpPr>
        <p:spPr>
          <a:xfrm flipV="1">
            <a:off x="415925" y="1301751"/>
            <a:ext cx="81057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DE88B719-9EAA-E5D6-A4CB-E4D3F1B3B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pic>
        <p:nvPicPr>
          <p:cNvPr id="6" name="Picture 5" descr="Diagram&#10;&#10;Description automatically generated">
            <a:extLst>
              <a:ext uri="{FF2B5EF4-FFF2-40B4-BE49-F238E27FC236}">
                <a16:creationId xmlns:a16="http://schemas.microsoft.com/office/drawing/2014/main" id="{D66555AD-668A-E509-DB59-7DAB249E7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33" y="1430339"/>
            <a:ext cx="8401712" cy="8150223"/>
          </a:xfrm>
          <a:prstGeom prst="rect">
            <a:avLst/>
          </a:prstGeom>
        </p:spPr>
      </p:pic>
    </p:spTree>
    <p:extLst>
      <p:ext uri="{BB962C8B-B14F-4D97-AF65-F5344CB8AC3E}">
        <p14:creationId xmlns:p14="http://schemas.microsoft.com/office/powerpoint/2010/main" val="26820302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is your money spent?</a:t>
            </a:r>
          </a:p>
        </p:txBody>
      </p:sp>
      <p:cxnSp>
        <p:nvCxnSpPr>
          <p:cNvPr id="8" name="Straight Connector 7">
            <a:extLst>
              <a:ext uri="{FF2B5EF4-FFF2-40B4-BE49-F238E27FC236}">
                <a16:creationId xmlns:a16="http://schemas.microsoft.com/office/drawing/2014/main" id="{14609C7B-901F-44A1-840A-BC3F6856B446}"/>
              </a:ext>
            </a:extLst>
          </p:cNvPr>
          <p:cNvCxnSpPr>
            <a:cxnSpLocks/>
          </p:cNvCxnSpPr>
          <p:nvPr/>
        </p:nvCxnSpPr>
        <p:spPr>
          <a:xfrm flipV="1">
            <a:off x="415925" y="1301751"/>
            <a:ext cx="59594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0F50CA1D-40F4-C726-5552-C60F4D6DB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72" y="8234362"/>
            <a:ext cx="3435103" cy="963170"/>
          </a:xfrm>
          <a:prstGeom prst="rect">
            <a:avLst/>
          </a:prstGeom>
        </p:spPr>
      </p:pic>
      <p:pic>
        <p:nvPicPr>
          <p:cNvPr id="5" name="Picture 4" descr="Diagram, pie chart&#10;&#10;Description automatically generated">
            <a:extLst>
              <a:ext uri="{FF2B5EF4-FFF2-40B4-BE49-F238E27FC236}">
                <a16:creationId xmlns:a16="http://schemas.microsoft.com/office/drawing/2014/main" id="{D18552F6-694F-723A-D765-0A1BBEE95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550" y="1527174"/>
            <a:ext cx="8225085" cy="7954141"/>
          </a:xfrm>
          <a:prstGeom prst="rect">
            <a:avLst/>
          </a:prstGeom>
        </p:spPr>
      </p:pic>
    </p:spTree>
    <p:extLst>
      <p:ext uri="{BB962C8B-B14F-4D97-AF65-F5344CB8AC3E}">
        <p14:creationId xmlns:p14="http://schemas.microsoft.com/office/powerpoint/2010/main" val="31963873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5" name="PARISH STANDARD COST SUMMARY"/>
          <p:cNvSpPr txBox="1">
            <a:spLocks noChangeArrowheads="1"/>
          </p:cNvSpPr>
          <p:nvPr/>
        </p:nvSpPr>
        <p:spPr bwMode="auto">
          <a:xfrm>
            <a:off x="395288" y="47202"/>
            <a:ext cx="11615737" cy="7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800" dirty="0">
                <a:solidFill>
                  <a:schemeClr val="accent4">
                    <a:lumMod val="75000"/>
                  </a:schemeClr>
                </a:solidFill>
                <a:latin typeface="DIN-Bold" charset="0"/>
                <a:ea typeface="DIN-Bold" charset="0"/>
                <a:cs typeface="DIN-Bold" charset="0"/>
                <a:sym typeface="DIN-Bold" charset="0"/>
              </a:rPr>
              <a:t>AVERAGE BENEFICE </a:t>
            </a:r>
            <a:r>
              <a:rPr lang="x-none" altLang="x-none" sz="3800" dirty="0">
                <a:solidFill>
                  <a:schemeClr val="accent4">
                    <a:lumMod val="75000"/>
                  </a:schemeClr>
                </a:solidFill>
                <a:latin typeface="DIN-Bold" charset="0"/>
                <a:ea typeface="DIN-Bold" charset="0"/>
                <a:cs typeface="DIN-Bold" charset="0"/>
                <a:sym typeface="DIN-Bold" charset="0"/>
              </a:rPr>
              <a:t>COST</a:t>
            </a:r>
            <a:r>
              <a:rPr lang="en-GB" altLang="x-none" sz="3800" dirty="0">
                <a:solidFill>
                  <a:schemeClr val="accent4">
                    <a:lumMod val="75000"/>
                  </a:schemeClr>
                </a:solidFill>
                <a:latin typeface="DIN-Bold" charset="0"/>
                <a:ea typeface="DIN-Bold" charset="0"/>
                <a:cs typeface="DIN-Bold" charset="0"/>
                <a:sym typeface="DIN-Bold" charset="0"/>
              </a:rPr>
              <a:t>S</a:t>
            </a:r>
            <a:r>
              <a:rPr lang="x-none" altLang="x-none" sz="3800" dirty="0">
                <a:solidFill>
                  <a:schemeClr val="accent4">
                    <a:lumMod val="75000"/>
                  </a:schemeClr>
                </a:solidFill>
                <a:latin typeface="DIN-Bold" charset="0"/>
                <a:ea typeface="DIN-Bold" charset="0"/>
                <a:cs typeface="DIN-Bold" charset="0"/>
                <a:sym typeface="DIN-Bold" charset="0"/>
              </a:rPr>
              <a:t> </a:t>
            </a:r>
            <a:r>
              <a:rPr lang="en-GB" altLang="x-none" sz="3800" dirty="0">
                <a:solidFill>
                  <a:schemeClr val="accent4">
                    <a:lumMod val="75000"/>
                  </a:schemeClr>
                </a:solidFill>
                <a:latin typeface="DIN-Bold" charset="0"/>
                <a:ea typeface="DIN-Bold" charset="0"/>
                <a:cs typeface="DIN-Bold" charset="0"/>
                <a:sym typeface="DIN-Bold" charset="0"/>
              </a:rPr>
              <a:t>2023</a:t>
            </a:r>
            <a:endParaRPr lang="x-none" altLang="x-none" sz="3800" dirty="0">
              <a:solidFill>
                <a:schemeClr val="accent4">
                  <a:lumMod val="75000"/>
                </a:schemeClr>
              </a:solidFill>
              <a:latin typeface="DIN-Bold" charset="0"/>
              <a:ea typeface="DIN-Bold" charset="0"/>
              <a:cs typeface="DIN-Bold" charset="0"/>
              <a:sym typeface="DIN-Bold" charset="0"/>
            </a:endParaRPr>
          </a:p>
        </p:txBody>
      </p:sp>
      <p:sp>
        <p:nvSpPr>
          <p:cNvPr id="18436" name="Line"/>
          <p:cNvSpPr>
            <a:spLocks noChangeShapeType="1"/>
          </p:cNvSpPr>
          <p:nvPr/>
        </p:nvSpPr>
        <p:spPr bwMode="auto">
          <a:xfrm flipH="1" flipV="1">
            <a:off x="8224838" y="1747838"/>
            <a:ext cx="4762" cy="7413625"/>
          </a:xfrm>
          <a:prstGeom prst="line">
            <a:avLst/>
          </a:prstGeom>
          <a:noFill/>
          <a:ln w="114300">
            <a:solidFill>
              <a:srgbClr val="FFFFFF"/>
            </a:solidFill>
            <a:round/>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cxnSp>
        <p:nvCxnSpPr>
          <p:cNvPr id="15" name="Straight Connector 14"/>
          <p:cNvCxnSpPr/>
          <p:nvPr/>
        </p:nvCxnSpPr>
        <p:spPr>
          <a:xfrm flipV="1">
            <a:off x="649288" y="1290638"/>
            <a:ext cx="9910763" cy="0"/>
          </a:xfrm>
          <a:prstGeom prst="line">
            <a:avLst/>
          </a:prstGeom>
          <a:ln w="63500">
            <a:solidFill>
              <a:srgbClr val="243888"/>
            </a:solidFill>
          </a:ln>
        </p:spPr>
        <p:style>
          <a:lnRef idx="1">
            <a:schemeClr val="dk1"/>
          </a:lnRef>
          <a:fillRef idx="0">
            <a:schemeClr val="dk1"/>
          </a:fillRef>
          <a:effectRef idx="0">
            <a:schemeClr val="dk1"/>
          </a:effectRef>
          <a:fontRef idx="minor">
            <a:schemeClr val="tx1"/>
          </a:fontRef>
        </p:style>
      </p:cxnSp>
      <p:pic>
        <p:nvPicPr>
          <p:cNvPr id="3" name="Picture 2" descr="A screenshot of a computer&#10;&#10;Description automatically generated with medium confidence">
            <a:extLst>
              <a:ext uri="{FF2B5EF4-FFF2-40B4-BE49-F238E27FC236}">
                <a16:creationId xmlns:a16="http://schemas.microsoft.com/office/drawing/2014/main" id="{DF2D7820-F251-E7D3-A304-9F617F215A5A}"/>
              </a:ext>
            </a:extLst>
          </p:cNvPr>
          <p:cNvPicPr>
            <a:picLocks noChangeAspect="1"/>
          </p:cNvPicPr>
          <p:nvPr/>
        </p:nvPicPr>
        <p:blipFill rotWithShape="1">
          <a:blip r:embed="rId3">
            <a:extLst>
              <a:ext uri="{28A0092B-C50C-407E-A947-70E740481C1C}">
                <a14:useLocalDpi xmlns:a14="http://schemas.microsoft.com/office/drawing/2010/main" val="0"/>
              </a:ext>
            </a:extLst>
          </a:blip>
          <a:srcRect l="9305"/>
          <a:stretch/>
        </p:blipFill>
        <p:spPr>
          <a:xfrm>
            <a:off x="0" y="743332"/>
            <a:ext cx="13004800" cy="911504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986837" y="8054787"/>
            <a:ext cx="2954991" cy="1169894"/>
          </a:xfrm>
          <a:prstGeom prst="rect">
            <a:avLst/>
          </a:prstGeom>
          <a:solidFill>
            <a:srgbClr val="26358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ctr">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Calibri"/>
            </a:endParaRPr>
          </a:p>
        </p:txBody>
      </p:sp>
      <p:sp>
        <p:nvSpPr>
          <p:cNvPr id="20482" name="Rectangle"/>
          <p:cNvSpPr>
            <a:spLocks noChangeArrowheads="1"/>
          </p:cNvSpPr>
          <p:nvPr/>
        </p:nvSpPr>
        <p:spPr bwMode="auto">
          <a:xfrm>
            <a:off x="3835400" y="2066925"/>
            <a:ext cx="8135938" cy="1270000"/>
          </a:xfrm>
          <a:prstGeom prst="rect">
            <a:avLst/>
          </a:prstGeom>
          <a:solidFill>
            <a:srgbClr val="B491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3" name="Rectangle"/>
          <p:cNvSpPr>
            <a:spLocks noChangeArrowheads="1"/>
          </p:cNvSpPr>
          <p:nvPr/>
        </p:nvSpPr>
        <p:spPr bwMode="auto">
          <a:xfrm>
            <a:off x="3835400" y="3484563"/>
            <a:ext cx="8135938" cy="1270000"/>
          </a:xfrm>
          <a:prstGeom prst="rect">
            <a:avLst/>
          </a:prstGeom>
          <a:solidFill>
            <a:srgbClr val="B491C2">
              <a:alpha val="6980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4" name="Rectangle"/>
          <p:cNvSpPr>
            <a:spLocks noChangeArrowheads="1"/>
          </p:cNvSpPr>
          <p:nvPr/>
        </p:nvSpPr>
        <p:spPr bwMode="auto">
          <a:xfrm>
            <a:off x="3835400" y="4900613"/>
            <a:ext cx="8135938" cy="1270000"/>
          </a:xfrm>
          <a:prstGeom prst="rect">
            <a:avLst/>
          </a:prstGeom>
          <a:solidFill>
            <a:srgbClr val="B491C2">
              <a:alpha val="50195"/>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5" name="Rectangle"/>
          <p:cNvSpPr>
            <a:spLocks noChangeArrowheads="1"/>
          </p:cNvSpPr>
          <p:nvPr/>
        </p:nvSpPr>
        <p:spPr bwMode="auto">
          <a:xfrm>
            <a:off x="3835400" y="6346825"/>
            <a:ext cx="8135938" cy="1270000"/>
          </a:xfrm>
          <a:prstGeom prst="rect">
            <a:avLst/>
          </a:prstGeom>
          <a:solidFill>
            <a:srgbClr val="B491C2">
              <a:alpha val="30196"/>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6" name="PARISH STANDARD COST SUMMARY"/>
          <p:cNvSpPr txBox="1">
            <a:spLocks noChangeArrowheads="1"/>
          </p:cNvSpPr>
          <p:nvPr/>
        </p:nvSpPr>
        <p:spPr bwMode="auto">
          <a:xfrm>
            <a:off x="649288" y="585788"/>
            <a:ext cx="10885487" cy="82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MINISTRY COST - </a:t>
            </a:r>
            <a:r>
              <a:rPr lang="en-GB" altLang="x-none"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Bold" charset="0"/>
              </a:rPr>
              <a:t>2023</a:t>
            </a:r>
            <a:endParaRPr lang="x-none" altLang="x-none"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Bold" charset="0"/>
            </a:endParaRPr>
          </a:p>
        </p:txBody>
      </p:sp>
      <p:sp>
        <p:nvSpPr>
          <p:cNvPr id="20487" name="Clergy Stipendiary Costs"/>
          <p:cNvSpPr txBox="1">
            <a:spLocks noChangeArrowheads="1"/>
          </p:cNvSpPr>
          <p:nvPr/>
        </p:nvSpPr>
        <p:spPr bwMode="auto">
          <a:xfrm>
            <a:off x="5648325" y="2408238"/>
            <a:ext cx="16525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Stipends</a:t>
            </a:r>
          </a:p>
        </p:txBody>
      </p:sp>
      <p:sp>
        <p:nvSpPr>
          <p:cNvPr id="20488" name="Clergy Stipendiary Costs"/>
          <p:cNvSpPr txBox="1">
            <a:spLocks noChangeArrowheads="1"/>
          </p:cNvSpPr>
          <p:nvPr/>
        </p:nvSpPr>
        <p:spPr bwMode="auto">
          <a:xfrm>
            <a:off x="4713288" y="3825875"/>
            <a:ext cx="34258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National Insurance</a:t>
            </a:r>
          </a:p>
        </p:txBody>
      </p:sp>
      <p:sp>
        <p:nvSpPr>
          <p:cNvPr id="20489" name="Clergy Stipendiary Costs"/>
          <p:cNvSpPr txBox="1">
            <a:spLocks noChangeArrowheads="1"/>
          </p:cNvSpPr>
          <p:nvPr/>
        </p:nvSpPr>
        <p:spPr bwMode="auto">
          <a:xfrm>
            <a:off x="5648325" y="5241925"/>
            <a:ext cx="15303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Pension</a:t>
            </a:r>
          </a:p>
        </p:txBody>
      </p:sp>
      <p:sp>
        <p:nvSpPr>
          <p:cNvPr id="20490" name="Clergy Stipendiary Costs"/>
          <p:cNvSpPr txBox="1">
            <a:spLocks noChangeArrowheads="1"/>
          </p:cNvSpPr>
          <p:nvPr/>
        </p:nvSpPr>
        <p:spPr bwMode="auto">
          <a:xfrm>
            <a:off x="4936277" y="6459538"/>
            <a:ext cx="2979851" cy="59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en-GB" altLang="x-none" dirty="0">
                <a:solidFill>
                  <a:srgbClr val="29478B"/>
                </a:solidFill>
                <a:latin typeface="DIN-Bold" charset="0"/>
                <a:ea typeface="DIN-Bold" charset="0"/>
                <a:cs typeface="DIN-Bold" charset="0"/>
                <a:sym typeface="DIN-Bold" charset="0"/>
              </a:rPr>
              <a:t>Parsonage upkeep</a:t>
            </a:r>
            <a:endParaRPr lang="x-none" altLang="x-none" dirty="0">
              <a:solidFill>
                <a:srgbClr val="29478B"/>
              </a:solidFill>
              <a:latin typeface="DIN-Bold" charset="0"/>
              <a:ea typeface="DIN-Bold" charset="0"/>
              <a:cs typeface="DIN-Bold" charset="0"/>
              <a:sym typeface="DIN-Bold" charset="0"/>
            </a:endParaRPr>
          </a:p>
        </p:txBody>
      </p:sp>
      <p:sp>
        <p:nvSpPr>
          <p:cNvPr id="20492" name="2.9% increase"/>
          <p:cNvSpPr txBox="1">
            <a:spLocks noChangeArrowheads="1"/>
          </p:cNvSpPr>
          <p:nvPr/>
        </p:nvSpPr>
        <p:spPr bwMode="auto">
          <a:xfrm>
            <a:off x="6354625" y="8362950"/>
            <a:ext cx="1094719" cy="59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r" eaLnBrk="1"/>
            <a:r>
              <a:rPr lang="en-GB" altLang="x-none" dirty="0">
                <a:solidFill>
                  <a:srgbClr val="243888"/>
                </a:solidFill>
                <a:latin typeface="DIN-Bold" charset="0"/>
                <a:ea typeface="DIN-Bold" charset="0"/>
                <a:cs typeface="DIN-Bold" charset="0"/>
                <a:sym typeface="DIN-Bold" charset="0"/>
              </a:rPr>
              <a:t>TOTAL</a:t>
            </a:r>
            <a:endParaRPr lang="x-none" altLang="x-none" dirty="0">
              <a:solidFill>
                <a:srgbClr val="243888"/>
              </a:solidFill>
              <a:latin typeface="DIN-Bold" charset="0"/>
              <a:ea typeface="DIN-Bold" charset="0"/>
              <a:cs typeface="DIN-Bold" charset="0"/>
              <a:sym typeface="DIN-Bold" charset="0"/>
            </a:endParaRPr>
          </a:p>
        </p:txBody>
      </p:sp>
      <p:sp>
        <p:nvSpPr>
          <p:cNvPr id="20497" name="Line"/>
          <p:cNvSpPr>
            <a:spLocks noChangeShapeType="1"/>
          </p:cNvSpPr>
          <p:nvPr/>
        </p:nvSpPr>
        <p:spPr bwMode="auto">
          <a:xfrm flipV="1">
            <a:off x="8902700" y="1824038"/>
            <a:ext cx="0" cy="6105525"/>
          </a:xfrm>
          <a:prstGeom prst="line">
            <a:avLst/>
          </a:prstGeom>
          <a:noFill/>
          <a:ln w="177800">
            <a:solidFill>
              <a:srgbClr val="FFFFFF"/>
            </a:solidFill>
            <a:round/>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20498" name="£ 27,400"/>
          <p:cNvSpPr txBox="1">
            <a:spLocks noChangeArrowheads="1"/>
          </p:cNvSpPr>
          <p:nvPr/>
        </p:nvSpPr>
        <p:spPr bwMode="auto">
          <a:xfrm>
            <a:off x="9223644" y="8114833"/>
            <a:ext cx="2478110" cy="102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non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lnSpc>
                <a:spcPct val="120000"/>
              </a:lnSpc>
            </a:pPr>
            <a:r>
              <a:rPr lang="x-none" altLang="x-none" sz="5200" dirty="0">
                <a:solidFill>
                  <a:srgbClr val="FFFFFF"/>
                </a:solidFill>
                <a:latin typeface="DIN-Bold" charset="0"/>
                <a:ea typeface="DIN-Bold" charset="0"/>
                <a:cs typeface="DIN-Bold" charset="0"/>
                <a:sym typeface="DIN-Bold" charset="0"/>
              </a:rPr>
              <a:t>£ 4</a:t>
            </a:r>
            <a:r>
              <a:rPr lang="en-GB" altLang="x-none" sz="5200" dirty="0">
                <a:solidFill>
                  <a:srgbClr val="FFFFFF"/>
                </a:solidFill>
                <a:latin typeface="DIN-Bold" charset="0"/>
                <a:ea typeface="DIN-Bold" charset="0"/>
                <a:cs typeface="DIN-Bold" charset="0"/>
                <a:sym typeface="DIN-Bold" charset="0"/>
              </a:rPr>
              <a:t>5</a:t>
            </a:r>
            <a:r>
              <a:rPr lang="x-none" altLang="x-none" sz="5200" dirty="0">
                <a:solidFill>
                  <a:srgbClr val="FFFFFF"/>
                </a:solidFill>
                <a:latin typeface="DIN-Bold" charset="0"/>
                <a:ea typeface="DIN-Bold" charset="0"/>
                <a:cs typeface="DIN-Bold" charset="0"/>
                <a:sym typeface="DIN-Bold" charset="0"/>
              </a:rPr>
              <a:t>,</a:t>
            </a:r>
            <a:r>
              <a:rPr lang="en-GB" altLang="x-none" sz="5200" dirty="0">
                <a:solidFill>
                  <a:srgbClr val="FFFFFF"/>
                </a:solidFill>
                <a:latin typeface="DIN-Bold" charset="0"/>
                <a:ea typeface="DIN-Bold" charset="0"/>
                <a:cs typeface="DIN-Bold" charset="0"/>
                <a:sym typeface="DIN-Bold" charset="0"/>
              </a:rPr>
              <a:t>775</a:t>
            </a:r>
            <a:endParaRPr lang="x-none" altLang="x-none" sz="5200" dirty="0">
              <a:solidFill>
                <a:srgbClr val="FFFFFF"/>
              </a:solidFill>
              <a:latin typeface="DIN-Bold" charset="0"/>
              <a:ea typeface="DIN-Bold" charset="0"/>
              <a:cs typeface="DIN-Bold" charset="0"/>
              <a:sym typeface="DIN-Bold" charset="0"/>
            </a:endParaRPr>
          </a:p>
        </p:txBody>
      </p:sp>
      <p:pic>
        <p:nvPicPr>
          <p:cNvPr id="20499" name="Image"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165350"/>
            <a:ext cx="22129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 name="Straight Connector 21"/>
          <p:cNvCxnSpPr/>
          <p:nvPr/>
        </p:nvCxnSpPr>
        <p:spPr>
          <a:xfrm flipV="1">
            <a:off x="736600" y="1290638"/>
            <a:ext cx="8728075" cy="0"/>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838575" y="8072718"/>
            <a:ext cx="4968875" cy="1169894"/>
          </a:xfrm>
          <a:prstGeom prst="rect">
            <a:avLst/>
          </a:prstGeom>
          <a:noFill/>
          <a:ln w="38100" cap="flat">
            <a:solidFill>
              <a:srgbClr val="B491C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ctr">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p:cNvSpPr txBox="1"/>
          <p:nvPr/>
        </p:nvSpPr>
        <p:spPr>
          <a:xfrm>
            <a:off x="9641542" y="2393576"/>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rPr>
              <a:t>28,848</a:t>
            </a:r>
          </a:p>
        </p:txBody>
      </p:sp>
      <p:sp>
        <p:nvSpPr>
          <p:cNvPr id="25" name="TextBox 24"/>
          <p:cNvSpPr txBox="1"/>
          <p:nvPr/>
        </p:nvSpPr>
        <p:spPr>
          <a:xfrm>
            <a:off x="9751127" y="3783106"/>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rPr>
              <a:t>2,725</a:t>
            </a:r>
          </a:p>
        </p:txBody>
      </p:sp>
      <p:sp>
        <p:nvSpPr>
          <p:cNvPr id="26" name="TextBox 25"/>
          <p:cNvSpPr txBox="1"/>
          <p:nvPr/>
        </p:nvSpPr>
        <p:spPr>
          <a:xfrm>
            <a:off x="9759391" y="5199529"/>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lang="en-US" sz="4000" b="1" dirty="0">
                <a:solidFill>
                  <a:srgbClr val="26358C"/>
                </a:solidFill>
                <a:latin typeface="DIN-Bold" charset="0"/>
                <a:ea typeface="DIN-Bold" charset="0"/>
                <a:cs typeface="DIN-Bold" charset="0"/>
                <a:sym typeface="Calibri"/>
              </a:rPr>
              <a:t>8,077</a:t>
            </a:r>
            <a:endPar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endParaRPr>
          </a:p>
        </p:txBody>
      </p:sp>
      <p:sp>
        <p:nvSpPr>
          <p:cNvPr id="27" name="TextBox 26"/>
          <p:cNvSpPr txBox="1"/>
          <p:nvPr/>
        </p:nvSpPr>
        <p:spPr>
          <a:xfrm>
            <a:off x="9800105" y="6645088"/>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lang="en-US" sz="4000" b="1" dirty="0">
                <a:solidFill>
                  <a:srgbClr val="26358C"/>
                </a:solidFill>
                <a:latin typeface="DIN-Bold" charset="0"/>
                <a:ea typeface="DIN-Bold" charset="0"/>
                <a:cs typeface="DIN-Bold" charset="0"/>
                <a:sym typeface="Calibri"/>
              </a:rPr>
              <a:t>6,125</a:t>
            </a:r>
            <a:endPar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does it work?</a:t>
            </a:r>
          </a:p>
        </p:txBody>
      </p:sp>
      <p:sp>
        <p:nvSpPr>
          <p:cNvPr id="7" name="Rectangle 6">
            <a:extLst>
              <a:ext uri="{FF2B5EF4-FFF2-40B4-BE49-F238E27FC236}">
                <a16:creationId xmlns:a16="http://schemas.microsoft.com/office/drawing/2014/main" id="{5E4D0C56-5B36-40D3-8703-A7B9D8EC8906}"/>
              </a:ext>
            </a:extLst>
          </p:cNvPr>
          <p:cNvSpPr/>
          <p:nvPr/>
        </p:nvSpPr>
        <p:spPr>
          <a:xfrm>
            <a:off x="1587500" y="2908300"/>
            <a:ext cx="9956800" cy="2554545"/>
          </a:xfrm>
          <a:prstGeom prst="rect">
            <a:avLst/>
          </a:prstGeom>
        </p:spPr>
        <p:txBody>
          <a:bodyPr wrap="square">
            <a:spAutoFit/>
          </a:bodyPr>
          <a:lstStyle/>
          <a:p>
            <a:pPr marL="457200" indent="-457200">
              <a:buFont typeface="Arial" panose="020B0604020202020204" pitchFamily="34" charset="0"/>
              <a:buChar char="•"/>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use a common formula to calculate a fair and reasonable amount a parish can contribute to the Common Fund. </a:t>
            </a:r>
          </a:p>
          <a:p>
            <a:pPr marL="457200" indent="-457200">
              <a:buFont typeface="Arial" panose="020B0604020202020204" pitchFamily="34" charset="0"/>
              <a:buChar char="•"/>
            </a:pPr>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It’s called an Indicative Offer.</a:t>
            </a:r>
          </a:p>
        </p:txBody>
      </p:sp>
      <p:cxnSp>
        <p:nvCxnSpPr>
          <p:cNvPr id="9" name="Straight Connector 8">
            <a:extLst>
              <a:ext uri="{FF2B5EF4-FFF2-40B4-BE49-F238E27FC236}">
                <a16:creationId xmlns:a16="http://schemas.microsoft.com/office/drawing/2014/main" id="{E85D9D04-9620-43CA-8B15-2CA3D9AAF697}"/>
              </a:ext>
            </a:extLst>
          </p:cNvPr>
          <p:cNvCxnSpPr>
            <a:cxnSpLocks/>
          </p:cNvCxnSpPr>
          <p:nvPr/>
        </p:nvCxnSpPr>
        <p:spPr>
          <a:xfrm flipV="1">
            <a:off x="415925" y="1304926"/>
            <a:ext cx="4181475" cy="1"/>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8F04C217-3C0A-5CAD-8EE3-FD705BC0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94474203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ABB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BB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2" tIns="65022" rIns="65022" bIns="65022" numCol="1" spcCol="38100" rtlCol="0" anchor="ctr">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BB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2" tIns="65022" rIns="65022" bIns="65022" numCol="1" spcCol="38100" rtlCol="0" anchor="ctr">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678</Words>
  <Application>Microsoft Office PowerPoint</Application>
  <PresentationFormat>Custom</PresentationFormat>
  <Paragraphs>70</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DIN-Bold</vt:lpstr>
      <vt:lpstr>DIN-Regular</vt:lpstr>
      <vt:lpstr>Tahoma</vt:lpstr>
      <vt:lpstr>Verdana</vt:lpstr>
      <vt:lpstr>Office Theme</vt:lpstr>
      <vt:lpstr>PowerPoint Presentation</vt:lpstr>
      <vt:lpstr>What is the Common Fund?</vt:lpstr>
      <vt:lpstr>Why do we give in this way?</vt:lpstr>
      <vt:lpstr>PowerPoint Presentation</vt:lpstr>
      <vt:lpstr>Where does our income come from?</vt:lpstr>
      <vt:lpstr>How is your money spent?</vt:lpstr>
      <vt:lpstr>PowerPoint Presentation</vt:lpstr>
      <vt:lpstr>PowerPoint Presentation</vt:lpstr>
      <vt:lpstr>How does it work?</vt:lpstr>
      <vt:lpstr>How does it work?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Ohm</dc:creator>
  <cp:lastModifiedBy>Jennifer Ross</cp:lastModifiedBy>
  <cp:revision>66</cp:revision>
  <cp:lastPrinted>2019-09-10T08:40:18Z</cp:lastPrinted>
  <dcterms:modified xsi:type="dcterms:W3CDTF">2022-10-21T10:33:32Z</dcterms:modified>
</cp:coreProperties>
</file>