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9"/>
  </p:notesMasterIdLst>
  <p:sldIdLst>
    <p:sldId id="598" r:id="rId6"/>
    <p:sldId id="452" r:id="rId7"/>
    <p:sldId id="45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08" d="100"/>
          <a:sy n="108" d="100"/>
        </p:scale>
        <p:origin x="65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sa Oakley" userId="64b9e48a-5dd0-4e1c-8aac-b572dd528cc4" providerId="ADAL" clId="{05681569-7503-4DAF-8821-FFE2DB5F44BF}"/>
    <pc:docChg chg="modSld">
      <pc:chgData name="Lisa Oakley" userId="64b9e48a-5dd0-4e1c-8aac-b572dd528cc4" providerId="ADAL" clId="{05681569-7503-4DAF-8821-FFE2DB5F44BF}" dt="2022-11-09T18:08:21.159" v="2" actId="6549"/>
      <pc:docMkLst>
        <pc:docMk/>
      </pc:docMkLst>
      <pc:sldChg chg="modNotesTx">
        <pc:chgData name="Lisa Oakley" userId="64b9e48a-5dd0-4e1c-8aac-b572dd528cc4" providerId="ADAL" clId="{05681569-7503-4DAF-8821-FFE2DB5F44BF}" dt="2022-11-09T18:08:16.102" v="1" actId="6549"/>
        <pc:sldMkLst>
          <pc:docMk/>
          <pc:sldMk cId="327632018" sldId="452"/>
        </pc:sldMkLst>
      </pc:sldChg>
      <pc:sldChg chg="modNotesTx">
        <pc:chgData name="Lisa Oakley" userId="64b9e48a-5dd0-4e1c-8aac-b572dd528cc4" providerId="ADAL" clId="{05681569-7503-4DAF-8821-FFE2DB5F44BF}" dt="2022-11-09T18:08:21.159" v="2" actId="6549"/>
        <pc:sldMkLst>
          <pc:docMk/>
          <pc:sldMk cId="2428186001" sldId="453"/>
        </pc:sldMkLst>
      </pc:sldChg>
      <pc:sldChg chg="modNotesTx">
        <pc:chgData name="Lisa Oakley" userId="64b9e48a-5dd0-4e1c-8aac-b572dd528cc4" providerId="ADAL" clId="{05681569-7503-4DAF-8821-FFE2DB5F44BF}" dt="2022-11-09T18:08:10.723" v="0" actId="6549"/>
        <pc:sldMkLst>
          <pc:docMk/>
          <pc:sldMk cId="1911427557" sldId="598"/>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205EB0D-C98E-4854-B9F2-A00E5DA137F2}" type="doc">
      <dgm:prSet loTypeId="urn:microsoft.com/office/officeart/2011/layout/HexagonRadial" loCatId="cycle" qsTypeId="urn:microsoft.com/office/officeart/2005/8/quickstyle/simple1" qsCatId="simple" csTypeId="urn:microsoft.com/office/officeart/2005/8/colors/accent1_2" csCatId="accent1" phldr="1"/>
      <dgm:spPr/>
      <dgm:t>
        <a:bodyPr/>
        <a:lstStyle/>
        <a:p>
          <a:endParaRPr lang="en-GB"/>
        </a:p>
      </dgm:t>
    </dgm:pt>
    <dgm:pt modelId="{9555F1CF-4B81-47E9-A09B-853653C89690}">
      <dgm:prSet phldrT="[Text]" custT="1"/>
      <dgm:spPr>
        <a:solidFill>
          <a:schemeClr val="bg1"/>
        </a:solidFill>
        <a:ln>
          <a:solidFill>
            <a:srgbClr val="002060"/>
          </a:solidFill>
        </a:ln>
      </dgm:spPr>
      <dgm:t>
        <a:bodyPr/>
        <a:lstStyle/>
        <a:p>
          <a:r>
            <a:rPr lang="en-GB" sz="1600" dirty="0">
              <a:solidFill>
                <a:srgbClr val="002060"/>
              </a:solidFill>
              <a:latin typeface="Quicksand" panose="00000500000000000000" pitchFamily="2" charset="0"/>
            </a:rPr>
            <a:t>Safer, Healthier Culture &amp; Systems</a:t>
          </a:r>
        </a:p>
      </dgm:t>
    </dgm:pt>
    <dgm:pt modelId="{0DB52A08-8070-4F2F-AC3F-2FD39924C458}" type="parTrans" cxnId="{3D55C188-1E15-4FE7-8AA1-024EA7E29345}">
      <dgm:prSet/>
      <dgm:spPr/>
      <dgm:t>
        <a:bodyPr/>
        <a:lstStyle/>
        <a:p>
          <a:endParaRPr lang="en-GB"/>
        </a:p>
      </dgm:t>
    </dgm:pt>
    <dgm:pt modelId="{6D0BC33F-362E-44A6-9A74-DEAF7B8E77C4}" type="sibTrans" cxnId="{3D55C188-1E15-4FE7-8AA1-024EA7E29345}">
      <dgm:prSet/>
      <dgm:spPr/>
      <dgm:t>
        <a:bodyPr/>
        <a:lstStyle/>
        <a:p>
          <a:endParaRPr lang="en-GB"/>
        </a:p>
      </dgm:t>
    </dgm:pt>
    <dgm:pt modelId="{BD224E28-2EC1-4B15-A03E-13ED33712FB7}">
      <dgm:prSet phldrT="[Text]" custT="1"/>
      <dgm:spPr>
        <a:solidFill>
          <a:srgbClr val="002060"/>
        </a:solidFill>
      </dgm:spPr>
      <dgm:t>
        <a:bodyPr/>
        <a:lstStyle/>
        <a:p>
          <a:r>
            <a:rPr lang="en-GB" sz="800" b="1" dirty="0">
              <a:latin typeface="Quicksand" panose="00000500000000000000" pitchFamily="2" charset="0"/>
            </a:rPr>
            <a:t>Listening        Well</a:t>
          </a:r>
        </a:p>
      </dgm:t>
    </dgm:pt>
    <dgm:pt modelId="{E18BDF77-8D3C-4433-A0A8-55F073E4FA8D}" type="parTrans" cxnId="{2D5932A2-717F-43AD-AAA0-B707F92D9691}">
      <dgm:prSet/>
      <dgm:spPr/>
      <dgm:t>
        <a:bodyPr/>
        <a:lstStyle/>
        <a:p>
          <a:endParaRPr lang="en-GB"/>
        </a:p>
      </dgm:t>
    </dgm:pt>
    <dgm:pt modelId="{2A4CF50D-4EDE-45AA-8996-CC2130E85A83}" type="sibTrans" cxnId="{2D5932A2-717F-43AD-AAA0-B707F92D9691}">
      <dgm:prSet/>
      <dgm:spPr/>
      <dgm:t>
        <a:bodyPr/>
        <a:lstStyle/>
        <a:p>
          <a:endParaRPr lang="en-GB"/>
        </a:p>
      </dgm:t>
    </dgm:pt>
    <dgm:pt modelId="{0CBA2F44-D521-4591-8A61-A22AA0AABF60}">
      <dgm:prSet phldrT="[Text]" custT="1"/>
      <dgm:spPr>
        <a:solidFill>
          <a:schemeClr val="accent2"/>
        </a:solidFill>
      </dgm:spPr>
      <dgm:t>
        <a:bodyPr/>
        <a:lstStyle/>
        <a:p>
          <a:r>
            <a:rPr lang="en-GB" sz="800" b="1" dirty="0">
              <a:latin typeface="Quicksand" panose="00000500000000000000" pitchFamily="2" charset="0"/>
            </a:rPr>
            <a:t>Communicating Well</a:t>
          </a:r>
        </a:p>
      </dgm:t>
    </dgm:pt>
    <dgm:pt modelId="{4BFD2252-3DE0-4062-8655-10C2D065DB99}" type="parTrans" cxnId="{16518A48-D2E5-4AE2-9A63-1EF652FB7279}">
      <dgm:prSet/>
      <dgm:spPr/>
      <dgm:t>
        <a:bodyPr/>
        <a:lstStyle/>
        <a:p>
          <a:endParaRPr lang="en-GB"/>
        </a:p>
      </dgm:t>
    </dgm:pt>
    <dgm:pt modelId="{D04237AC-D247-4F49-92E7-C3B4F44D0A24}" type="sibTrans" cxnId="{16518A48-D2E5-4AE2-9A63-1EF652FB7279}">
      <dgm:prSet/>
      <dgm:spPr/>
      <dgm:t>
        <a:bodyPr/>
        <a:lstStyle/>
        <a:p>
          <a:endParaRPr lang="en-GB"/>
        </a:p>
      </dgm:t>
    </dgm:pt>
    <dgm:pt modelId="{F11C172E-9116-4CE8-B31D-887300073481}">
      <dgm:prSet phldrT="[Text]" custT="1"/>
      <dgm:spPr>
        <a:solidFill>
          <a:srgbClr val="18D8B8"/>
        </a:solidFill>
      </dgm:spPr>
      <dgm:t>
        <a:bodyPr/>
        <a:lstStyle/>
        <a:p>
          <a:r>
            <a:rPr lang="en-GB" sz="800" b="1" dirty="0">
              <a:latin typeface="Quicksand" panose="00000500000000000000" pitchFamily="2" charset="0"/>
            </a:rPr>
            <a:t>Managing   Power</a:t>
          </a:r>
        </a:p>
      </dgm:t>
    </dgm:pt>
    <dgm:pt modelId="{AFC72ECA-85E2-4B90-8729-B03A8E579FFA}" type="parTrans" cxnId="{85EF3694-1080-416F-A885-3DD98BA4473E}">
      <dgm:prSet/>
      <dgm:spPr/>
      <dgm:t>
        <a:bodyPr/>
        <a:lstStyle/>
        <a:p>
          <a:endParaRPr lang="en-GB"/>
        </a:p>
      </dgm:t>
    </dgm:pt>
    <dgm:pt modelId="{C65BE436-A393-4620-869F-CAE9639F6E00}" type="sibTrans" cxnId="{85EF3694-1080-416F-A885-3DD98BA4473E}">
      <dgm:prSet/>
      <dgm:spPr/>
      <dgm:t>
        <a:bodyPr/>
        <a:lstStyle/>
        <a:p>
          <a:endParaRPr lang="en-GB"/>
        </a:p>
      </dgm:t>
    </dgm:pt>
    <dgm:pt modelId="{CAE4AACA-4489-4E6E-8EE9-C26E268EA691}">
      <dgm:prSet phldrT="[Text]" custT="1"/>
      <dgm:spPr>
        <a:solidFill>
          <a:schemeClr val="accent4">
            <a:lumMod val="40000"/>
            <a:lumOff val="60000"/>
          </a:schemeClr>
        </a:solidFill>
      </dgm:spPr>
      <dgm:t>
        <a:bodyPr/>
        <a:lstStyle/>
        <a:p>
          <a:r>
            <a:rPr lang="en-GB" sz="800" b="1" dirty="0">
              <a:latin typeface="Quicksand" panose="00000500000000000000" pitchFamily="2" charset="0"/>
            </a:rPr>
            <a:t>Building Effective Structures</a:t>
          </a:r>
        </a:p>
      </dgm:t>
    </dgm:pt>
    <dgm:pt modelId="{B063F61F-63ED-4C3B-B9FC-CB90339E7F6A}" type="parTrans" cxnId="{DBAC85CE-4838-452B-A17B-D885428CF278}">
      <dgm:prSet/>
      <dgm:spPr/>
      <dgm:t>
        <a:bodyPr/>
        <a:lstStyle/>
        <a:p>
          <a:endParaRPr lang="en-GB"/>
        </a:p>
      </dgm:t>
    </dgm:pt>
    <dgm:pt modelId="{6457C826-47D9-4430-BFBD-810D127D7084}" type="sibTrans" cxnId="{DBAC85CE-4838-452B-A17B-D885428CF278}">
      <dgm:prSet/>
      <dgm:spPr/>
      <dgm:t>
        <a:bodyPr/>
        <a:lstStyle/>
        <a:p>
          <a:endParaRPr lang="en-GB"/>
        </a:p>
      </dgm:t>
    </dgm:pt>
    <dgm:pt modelId="{143D2517-31AE-4E1A-A4DB-E23A0FDDD05B}">
      <dgm:prSet phldrT="[Text]" custT="1"/>
      <dgm:spPr>
        <a:solidFill>
          <a:srgbClr val="EF63D1"/>
        </a:solidFill>
      </dgm:spPr>
      <dgm:t>
        <a:bodyPr/>
        <a:lstStyle/>
        <a:p>
          <a:r>
            <a:rPr lang="en-GB" sz="800" b="1" dirty="0">
              <a:latin typeface="Quicksand" panose="00000500000000000000" pitchFamily="2" charset="0"/>
            </a:rPr>
            <a:t>Establishing Good Governance</a:t>
          </a:r>
        </a:p>
      </dgm:t>
    </dgm:pt>
    <dgm:pt modelId="{7D58441C-BBD3-4E59-9EEC-DB8E4F72346A}" type="parTrans" cxnId="{F59D957F-C31C-4C18-A451-88D0463C4CAB}">
      <dgm:prSet/>
      <dgm:spPr/>
      <dgm:t>
        <a:bodyPr/>
        <a:lstStyle/>
        <a:p>
          <a:endParaRPr lang="en-GB"/>
        </a:p>
      </dgm:t>
    </dgm:pt>
    <dgm:pt modelId="{70C638AB-0B72-4B27-A4BE-C5A9596364B7}" type="sibTrans" cxnId="{F59D957F-C31C-4C18-A451-88D0463C4CAB}">
      <dgm:prSet/>
      <dgm:spPr/>
      <dgm:t>
        <a:bodyPr/>
        <a:lstStyle/>
        <a:p>
          <a:endParaRPr lang="en-GB"/>
        </a:p>
      </dgm:t>
    </dgm:pt>
    <dgm:pt modelId="{A5C84875-DF99-4A03-BD60-27402A932827}">
      <dgm:prSet phldrT="[Text]" custT="1"/>
      <dgm:spPr>
        <a:solidFill>
          <a:srgbClr val="18D8B8"/>
        </a:solidFill>
      </dgm:spPr>
      <dgm:t>
        <a:bodyPr/>
        <a:lstStyle/>
        <a:p>
          <a:r>
            <a:rPr lang="en-GB" sz="800" b="1" dirty="0">
              <a:latin typeface="Quicksand" panose="00000500000000000000" pitchFamily="2" charset="0"/>
            </a:rPr>
            <a:t>Modelling     Safe   Behaviours</a:t>
          </a:r>
        </a:p>
      </dgm:t>
    </dgm:pt>
    <dgm:pt modelId="{34358DD8-E5D3-47CE-8F5F-69D121789578}" type="parTrans" cxnId="{F4743202-485A-48D8-80BA-EF193E3FE6D7}">
      <dgm:prSet/>
      <dgm:spPr/>
      <dgm:t>
        <a:bodyPr/>
        <a:lstStyle/>
        <a:p>
          <a:endParaRPr lang="en-GB"/>
        </a:p>
      </dgm:t>
    </dgm:pt>
    <dgm:pt modelId="{B49C4EC4-7DBA-4F4E-8B7D-D115A479E026}" type="sibTrans" cxnId="{F4743202-485A-48D8-80BA-EF193E3FE6D7}">
      <dgm:prSet/>
      <dgm:spPr/>
      <dgm:t>
        <a:bodyPr/>
        <a:lstStyle/>
        <a:p>
          <a:endParaRPr lang="en-GB"/>
        </a:p>
      </dgm:t>
    </dgm:pt>
    <dgm:pt modelId="{9AA86B11-F8E5-4B27-B1C6-CC2E85BB57AC}" type="pres">
      <dgm:prSet presAssocID="{A205EB0D-C98E-4854-B9F2-A00E5DA137F2}" presName="Name0" presStyleCnt="0">
        <dgm:presLayoutVars>
          <dgm:chMax val="1"/>
          <dgm:chPref val="1"/>
          <dgm:dir/>
          <dgm:animOne val="branch"/>
          <dgm:animLvl val="lvl"/>
        </dgm:presLayoutVars>
      </dgm:prSet>
      <dgm:spPr/>
    </dgm:pt>
    <dgm:pt modelId="{E0F53504-DD9E-4A4C-A816-DC98BB29D848}" type="pres">
      <dgm:prSet presAssocID="{9555F1CF-4B81-47E9-A09B-853653C89690}" presName="Parent" presStyleLbl="node0" presStyleIdx="0" presStyleCnt="1">
        <dgm:presLayoutVars>
          <dgm:chMax val="6"/>
          <dgm:chPref val="6"/>
        </dgm:presLayoutVars>
      </dgm:prSet>
      <dgm:spPr/>
    </dgm:pt>
    <dgm:pt modelId="{7F60716B-9928-4334-98CE-00A652096B7B}" type="pres">
      <dgm:prSet presAssocID="{BD224E28-2EC1-4B15-A03E-13ED33712FB7}" presName="Accent1" presStyleCnt="0"/>
      <dgm:spPr/>
    </dgm:pt>
    <dgm:pt modelId="{CEAE773D-7966-40D8-AAC8-C228B6759D60}" type="pres">
      <dgm:prSet presAssocID="{BD224E28-2EC1-4B15-A03E-13ED33712FB7}" presName="Accent" presStyleLbl="bgShp" presStyleIdx="0" presStyleCnt="6"/>
      <dgm:spPr/>
    </dgm:pt>
    <dgm:pt modelId="{09C4522D-3D32-49E4-B251-C52A2CCDD447}" type="pres">
      <dgm:prSet presAssocID="{BD224E28-2EC1-4B15-A03E-13ED33712FB7}" presName="Child1" presStyleLbl="node1" presStyleIdx="0" presStyleCnt="6">
        <dgm:presLayoutVars>
          <dgm:chMax val="0"/>
          <dgm:chPref val="0"/>
          <dgm:bulletEnabled val="1"/>
        </dgm:presLayoutVars>
      </dgm:prSet>
      <dgm:spPr/>
    </dgm:pt>
    <dgm:pt modelId="{267C83DC-B52F-4188-B128-DAC89F338D00}" type="pres">
      <dgm:prSet presAssocID="{0CBA2F44-D521-4591-8A61-A22AA0AABF60}" presName="Accent2" presStyleCnt="0"/>
      <dgm:spPr/>
    </dgm:pt>
    <dgm:pt modelId="{6451AE6A-0FAD-4AB9-A89D-C1CDDF884ABA}" type="pres">
      <dgm:prSet presAssocID="{0CBA2F44-D521-4591-8A61-A22AA0AABF60}" presName="Accent" presStyleLbl="bgShp" presStyleIdx="1" presStyleCnt="6"/>
      <dgm:spPr/>
    </dgm:pt>
    <dgm:pt modelId="{C51F1C0A-826B-4C18-A1A0-91B775172375}" type="pres">
      <dgm:prSet presAssocID="{0CBA2F44-D521-4591-8A61-A22AA0AABF60}" presName="Child2" presStyleLbl="node1" presStyleIdx="1" presStyleCnt="6">
        <dgm:presLayoutVars>
          <dgm:chMax val="0"/>
          <dgm:chPref val="0"/>
          <dgm:bulletEnabled val="1"/>
        </dgm:presLayoutVars>
      </dgm:prSet>
      <dgm:spPr/>
    </dgm:pt>
    <dgm:pt modelId="{2A1BF91D-50DB-4A77-87AD-E6FC45393AA9}" type="pres">
      <dgm:prSet presAssocID="{F11C172E-9116-4CE8-B31D-887300073481}" presName="Accent3" presStyleCnt="0"/>
      <dgm:spPr/>
    </dgm:pt>
    <dgm:pt modelId="{090BC8ED-7ADB-42B6-A00B-30A442586311}" type="pres">
      <dgm:prSet presAssocID="{F11C172E-9116-4CE8-B31D-887300073481}" presName="Accent" presStyleLbl="bgShp" presStyleIdx="2" presStyleCnt="6"/>
      <dgm:spPr/>
    </dgm:pt>
    <dgm:pt modelId="{774369AB-A83D-49C9-96A4-B9DF2C0EA426}" type="pres">
      <dgm:prSet presAssocID="{F11C172E-9116-4CE8-B31D-887300073481}" presName="Child3" presStyleLbl="node1" presStyleIdx="2" presStyleCnt="6">
        <dgm:presLayoutVars>
          <dgm:chMax val="0"/>
          <dgm:chPref val="0"/>
          <dgm:bulletEnabled val="1"/>
        </dgm:presLayoutVars>
      </dgm:prSet>
      <dgm:spPr/>
    </dgm:pt>
    <dgm:pt modelId="{C9964AA5-F6FF-433A-BDBD-8E87CF70D79C}" type="pres">
      <dgm:prSet presAssocID="{CAE4AACA-4489-4E6E-8EE9-C26E268EA691}" presName="Accent4" presStyleCnt="0"/>
      <dgm:spPr/>
    </dgm:pt>
    <dgm:pt modelId="{66FF2D2D-3F70-4921-9890-D585323366DF}" type="pres">
      <dgm:prSet presAssocID="{CAE4AACA-4489-4E6E-8EE9-C26E268EA691}" presName="Accent" presStyleLbl="bgShp" presStyleIdx="3" presStyleCnt="6"/>
      <dgm:spPr/>
    </dgm:pt>
    <dgm:pt modelId="{C574FDEA-C6F8-44F0-A868-DD245E45B358}" type="pres">
      <dgm:prSet presAssocID="{CAE4AACA-4489-4E6E-8EE9-C26E268EA691}" presName="Child4" presStyleLbl="node1" presStyleIdx="3" presStyleCnt="6">
        <dgm:presLayoutVars>
          <dgm:chMax val="0"/>
          <dgm:chPref val="0"/>
          <dgm:bulletEnabled val="1"/>
        </dgm:presLayoutVars>
      </dgm:prSet>
      <dgm:spPr/>
    </dgm:pt>
    <dgm:pt modelId="{144AAB92-0269-47E5-A637-92E8E2E8FE20}" type="pres">
      <dgm:prSet presAssocID="{143D2517-31AE-4E1A-A4DB-E23A0FDDD05B}" presName="Accent5" presStyleCnt="0"/>
      <dgm:spPr/>
    </dgm:pt>
    <dgm:pt modelId="{060DF872-7DC7-4263-96DE-84E54729AFD2}" type="pres">
      <dgm:prSet presAssocID="{143D2517-31AE-4E1A-A4DB-E23A0FDDD05B}" presName="Accent" presStyleLbl="bgShp" presStyleIdx="4" presStyleCnt="6"/>
      <dgm:spPr/>
    </dgm:pt>
    <dgm:pt modelId="{CA0C9FE7-EDD4-4E35-9983-9697DCEF90D6}" type="pres">
      <dgm:prSet presAssocID="{143D2517-31AE-4E1A-A4DB-E23A0FDDD05B}" presName="Child5" presStyleLbl="node1" presStyleIdx="4" presStyleCnt="6">
        <dgm:presLayoutVars>
          <dgm:chMax val="0"/>
          <dgm:chPref val="0"/>
          <dgm:bulletEnabled val="1"/>
        </dgm:presLayoutVars>
      </dgm:prSet>
      <dgm:spPr/>
    </dgm:pt>
    <dgm:pt modelId="{03FE1DA3-CD47-46A9-B368-6EC26C3F6647}" type="pres">
      <dgm:prSet presAssocID="{A5C84875-DF99-4A03-BD60-27402A932827}" presName="Accent6" presStyleCnt="0"/>
      <dgm:spPr/>
    </dgm:pt>
    <dgm:pt modelId="{9C2B2D6C-F899-4230-BD02-9A4B92370CBD}" type="pres">
      <dgm:prSet presAssocID="{A5C84875-DF99-4A03-BD60-27402A932827}" presName="Accent" presStyleLbl="bgShp" presStyleIdx="5" presStyleCnt="6"/>
      <dgm:spPr/>
    </dgm:pt>
    <dgm:pt modelId="{CB7C405B-C441-4185-9740-5F6C82640C21}" type="pres">
      <dgm:prSet presAssocID="{A5C84875-DF99-4A03-BD60-27402A932827}" presName="Child6" presStyleLbl="node1" presStyleIdx="5" presStyleCnt="6">
        <dgm:presLayoutVars>
          <dgm:chMax val="0"/>
          <dgm:chPref val="0"/>
          <dgm:bulletEnabled val="1"/>
        </dgm:presLayoutVars>
      </dgm:prSet>
      <dgm:spPr/>
    </dgm:pt>
  </dgm:ptLst>
  <dgm:cxnLst>
    <dgm:cxn modelId="{C9AD4801-D824-4FC3-8E6A-432FEA20CA02}" type="presOf" srcId="{9555F1CF-4B81-47E9-A09B-853653C89690}" destId="{E0F53504-DD9E-4A4C-A816-DC98BB29D848}" srcOrd="0" destOrd="0" presId="urn:microsoft.com/office/officeart/2011/layout/HexagonRadial"/>
    <dgm:cxn modelId="{F4743202-485A-48D8-80BA-EF193E3FE6D7}" srcId="{9555F1CF-4B81-47E9-A09B-853653C89690}" destId="{A5C84875-DF99-4A03-BD60-27402A932827}" srcOrd="5" destOrd="0" parTransId="{34358DD8-E5D3-47CE-8F5F-69D121789578}" sibTransId="{B49C4EC4-7DBA-4F4E-8B7D-D115A479E026}"/>
    <dgm:cxn modelId="{F1AA0A3A-B36D-43B3-A5BD-08F415DBED8E}" type="presOf" srcId="{0CBA2F44-D521-4591-8A61-A22AA0AABF60}" destId="{C51F1C0A-826B-4C18-A1A0-91B775172375}" srcOrd="0" destOrd="0" presId="urn:microsoft.com/office/officeart/2011/layout/HexagonRadial"/>
    <dgm:cxn modelId="{16518A48-D2E5-4AE2-9A63-1EF652FB7279}" srcId="{9555F1CF-4B81-47E9-A09B-853653C89690}" destId="{0CBA2F44-D521-4591-8A61-A22AA0AABF60}" srcOrd="1" destOrd="0" parTransId="{4BFD2252-3DE0-4062-8655-10C2D065DB99}" sibTransId="{D04237AC-D247-4F49-92E7-C3B4F44D0A24}"/>
    <dgm:cxn modelId="{98EAEE78-D882-46ED-8458-5F9FA628A805}" type="presOf" srcId="{A205EB0D-C98E-4854-B9F2-A00E5DA137F2}" destId="{9AA86B11-F8E5-4B27-B1C6-CC2E85BB57AC}" srcOrd="0" destOrd="0" presId="urn:microsoft.com/office/officeart/2011/layout/HexagonRadial"/>
    <dgm:cxn modelId="{E4F98C7B-BDEE-49C8-9C45-D53E8F763D83}" type="presOf" srcId="{CAE4AACA-4489-4E6E-8EE9-C26E268EA691}" destId="{C574FDEA-C6F8-44F0-A868-DD245E45B358}" srcOrd="0" destOrd="0" presId="urn:microsoft.com/office/officeart/2011/layout/HexagonRadial"/>
    <dgm:cxn modelId="{F59D957F-C31C-4C18-A451-88D0463C4CAB}" srcId="{9555F1CF-4B81-47E9-A09B-853653C89690}" destId="{143D2517-31AE-4E1A-A4DB-E23A0FDDD05B}" srcOrd="4" destOrd="0" parTransId="{7D58441C-BBD3-4E59-9EEC-DB8E4F72346A}" sibTransId="{70C638AB-0B72-4B27-A4BE-C5A9596364B7}"/>
    <dgm:cxn modelId="{3D55C188-1E15-4FE7-8AA1-024EA7E29345}" srcId="{A205EB0D-C98E-4854-B9F2-A00E5DA137F2}" destId="{9555F1CF-4B81-47E9-A09B-853653C89690}" srcOrd="0" destOrd="0" parTransId="{0DB52A08-8070-4F2F-AC3F-2FD39924C458}" sibTransId="{6D0BC33F-362E-44A6-9A74-DEAF7B8E77C4}"/>
    <dgm:cxn modelId="{24261E8C-3662-490D-B8AB-E41D1B958639}" type="presOf" srcId="{BD224E28-2EC1-4B15-A03E-13ED33712FB7}" destId="{09C4522D-3D32-49E4-B251-C52A2CCDD447}" srcOrd="0" destOrd="0" presId="urn:microsoft.com/office/officeart/2011/layout/HexagonRadial"/>
    <dgm:cxn modelId="{85EF3694-1080-416F-A885-3DD98BA4473E}" srcId="{9555F1CF-4B81-47E9-A09B-853653C89690}" destId="{F11C172E-9116-4CE8-B31D-887300073481}" srcOrd="2" destOrd="0" parTransId="{AFC72ECA-85E2-4B90-8729-B03A8E579FFA}" sibTransId="{C65BE436-A393-4620-869F-CAE9639F6E00}"/>
    <dgm:cxn modelId="{2D5932A2-717F-43AD-AAA0-B707F92D9691}" srcId="{9555F1CF-4B81-47E9-A09B-853653C89690}" destId="{BD224E28-2EC1-4B15-A03E-13ED33712FB7}" srcOrd="0" destOrd="0" parTransId="{E18BDF77-8D3C-4433-A0A8-55F073E4FA8D}" sibTransId="{2A4CF50D-4EDE-45AA-8996-CC2130E85A83}"/>
    <dgm:cxn modelId="{A1D32AB3-AB79-4867-847B-A4C395BC8DC1}" type="presOf" srcId="{143D2517-31AE-4E1A-A4DB-E23A0FDDD05B}" destId="{CA0C9FE7-EDD4-4E35-9983-9697DCEF90D6}" srcOrd="0" destOrd="0" presId="urn:microsoft.com/office/officeart/2011/layout/HexagonRadial"/>
    <dgm:cxn modelId="{8314A6C9-9B2E-4046-B8CB-5691C622E4EB}" type="presOf" srcId="{F11C172E-9116-4CE8-B31D-887300073481}" destId="{774369AB-A83D-49C9-96A4-B9DF2C0EA426}" srcOrd="0" destOrd="0" presId="urn:microsoft.com/office/officeart/2011/layout/HexagonRadial"/>
    <dgm:cxn modelId="{DBAC85CE-4838-452B-A17B-D885428CF278}" srcId="{9555F1CF-4B81-47E9-A09B-853653C89690}" destId="{CAE4AACA-4489-4E6E-8EE9-C26E268EA691}" srcOrd="3" destOrd="0" parTransId="{B063F61F-63ED-4C3B-B9FC-CB90339E7F6A}" sibTransId="{6457C826-47D9-4430-BFBD-810D127D7084}"/>
    <dgm:cxn modelId="{461222F0-5E82-40DF-A388-98838A2EE904}" type="presOf" srcId="{A5C84875-DF99-4A03-BD60-27402A932827}" destId="{CB7C405B-C441-4185-9740-5F6C82640C21}" srcOrd="0" destOrd="0" presId="urn:microsoft.com/office/officeart/2011/layout/HexagonRadial"/>
    <dgm:cxn modelId="{16B102A0-5B80-4B6E-B505-DD2FDB5C7FA2}" type="presParOf" srcId="{9AA86B11-F8E5-4B27-B1C6-CC2E85BB57AC}" destId="{E0F53504-DD9E-4A4C-A816-DC98BB29D848}" srcOrd="0" destOrd="0" presId="urn:microsoft.com/office/officeart/2011/layout/HexagonRadial"/>
    <dgm:cxn modelId="{367CD57F-23BF-47BD-986E-1466B25494BC}" type="presParOf" srcId="{9AA86B11-F8E5-4B27-B1C6-CC2E85BB57AC}" destId="{7F60716B-9928-4334-98CE-00A652096B7B}" srcOrd="1" destOrd="0" presId="urn:microsoft.com/office/officeart/2011/layout/HexagonRadial"/>
    <dgm:cxn modelId="{F43B8105-0720-4BC3-8F42-7BA1231CF1CB}" type="presParOf" srcId="{7F60716B-9928-4334-98CE-00A652096B7B}" destId="{CEAE773D-7966-40D8-AAC8-C228B6759D60}" srcOrd="0" destOrd="0" presId="urn:microsoft.com/office/officeart/2011/layout/HexagonRadial"/>
    <dgm:cxn modelId="{EC3C3DAD-DD92-47FD-B48C-D22DFA43BB42}" type="presParOf" srcId="{9AA86B11-F8E5-4B27-B1C6-CC2E85BB57AC}" destId="{09C4522D-3D32-49E4-B251-C52A2CCDD447}" srcOrd="2" destOrd="0" presId="urn:microsoft.com/office/officeart/2011/layout/HexagonRadial"/>
    <dgm:cxn modelId="{9E6D6678-2169-4F8B-AD35-9E25B8B0FEC6}" type="presParOf" srcId="{9AA86B11-F8E5-4B27-B1C6-CC2E85BB57AC}" destId="{267C83DC-B52F-4188-B128-DAC89F338D00}" srcOrd="3" destOrd="0" presId="urn:microsoft.com/office/officeart/2011/layout/HexagonRadial"/>
    <dgm:cxn modelId="{A7E990D3-E8EA-4010-A3F7-DF49CC236DDD}" type="presParOf" srcId="{267C83DC-B52F-4188-B128-DAC89F338D00}" destId="{6451AE6A-0FAD-4AB9-A89D-C1CDDF884ABA}" srcOrd="0" destOrd="0" presId="urn:microsoft.com/office/officeart/2011/layout/HexagonRadial"/>
    <dgm:cxn modelId="{2F950704-2162-4956-9B36-E9F987E981F0}" type="presParOf" srcId="{9AA86B11-F8E5-4B27-B1C6-CC2E85BB57AC}" destId="{C51F1C0A-826B-4C18-A1A0-91B775172375}" srcOrd="4" destOrd="0" presId="urn:microsoft.com/office/officeart/2011/layout/HexagonRadial"/>
    <dgm:cxn modelId="{3609EB2E-0AC9-4F0B-A6F3-4EB45EEAC92B}" type="presParOf" srcId="{9AA86B11-F8E5-4B27-B1C6-CC2E85BB57AC}" destId="{2A1BF91D-50DB-4A77-87AD-E6FC45393AA9}" srcOrd="5" destOrd="0" presId="urn:microsoft.com/office/officeart/2011/layout/HexagonRadial"/>
    <dgm:cxn modelId="{F30BF668-ED73-4636-B68C-F6B16DB52A8F}" type="presParOf" srcId="{2A1BF91D-50DB-4A77-87AD-E6FC45393AA9}" destId="{090BC8ED-7ADB-42B6-A00B-30A442586311}" srcOrd="0" destOrd="0" presId="urn:microsoft.com/office/officeart/2011/layout/HexagonRadial"/>
    <dgm:cxn modelId="{D40AD7C3-C8B8-4713-A544-BBADD1F3EBD5}" type="presParOf" srcId="{9AA86B11-F8E5-4B27-B1C6-CC2E85BB57AC}" destId="{774369AB-A83D-49C9-96A4-B9DF2C0EA426}" srcOrd="6" destOrd="0" presId="urn:microsoft.com/office/officeart/2011/layout/HexagonRadial"/>
    <dgm:cxn modelId="{4CC976A1-FA4A-4F8A-B4AD-FEB5C47DFCE3}" type="presParOf" srcId="{9AA86B11-F8E5-4B27-B1C6-CC2E85BB57AC}" destId="{C9964AA5-F6FF-433A-BDBD-8E87CF70D79C}" srcOrd="7" destOrd="0" presId="urn:microsoft.com/office/officeart/2011/layout/HexagonRadial"/>
    <dgm:cxn modelId="{0087053E-F5AF-44B2-AD99-6DD0BBF20820}" type="presParOf" srcId="{C9964AA5-F6FF-433A-BDBD-8E87CF70D79C}" destId="{66FF2D2D-3F70-4921-9890-D585323366DF}" srcOrd="0" destOrd="0" presId="urn:microsoft.com/office/officeart/2011/layout/HexagonRadial"/>
    <dgm:cxn modelId="{E24C8D0D-9831-468A-A741-80611839524B}" type="presParOf" srcId="{9AA86B11-F8E5-4B27-B1C6-CC2E85BB57AC}" destId="{C574FDEA-C6F8-44F0-A868-DD245E45B358}" srcOrd="8" destOrd="0" presId="urn:microsoft.com/office/officeart/2011/layout/HexagonRadial"/>
    <dgm:cxn modelId="{883BFC07-2E94-4AB2-BA8A-EF79E97023B8}" type="presParOf" srcId="{9AA86B11-F8E5-4B27-B1C6-CC2E85BB57AC}" destId="{144AAB92-0269-47E5-A637-92E8E2E8FE20}" srcOrd="9" destOrd="0" presId="urn:microsoft.com/office/officeart/2011/layout/HexagonRadial"/>
    <dgm:cxn modelId="{5270319F-71F5-45C0-905D-3C8C27A58AFD}" type="presParOf" srcId="{144AAB92-0269-47E5-A637-92E8E2E8FE20}" destId="{060DF872-7DC7-4263-96DE-84E54729AFD2}" srcOrd="0" destOrd="0" presId="urn:microsoft.com/office/officeart/2011/layout/HexagonRadial"/>
    <dgm:cxn modelId="{D7F3E7F6-1B8A-47C9-88D3-25054323AE56}" type="presParOf" srcId="{9AA86B11-F8E5-4B27-B1C6-CC2E85BB57AC}" destId="{CA0C9FE7-EDD4-4E35-9983-9697DCEF90D6}" srcOrd="10" destOrd="0" presId="urn:microsoft.com/office/officeart/2011/layout/HexagonRadial"/>
    <dgm:cxn modelId="{1A9D4CB5-9953-4914-9106-0FCDA8ACC58E}" type="presParOf" srcId="{9AA86B11-F8E5-4B27-B1C6-CC2E85BB57AC}" destId="{03FE1DA3-CD47-46A9-B368-6EC26C3F6647}" srcOrd="11" destOrd="0" presId="urn:microsoft.com/office/officeart/2011/layout/HexagonRadial"/>
    <dgm:cxn modelId="{C56CC921-F79E-48FA-9EB2-6DB3FDEB52A8}" type="presParOf" srcId="{03FE1DA3-CD47-46A9-B368-6EC26C3F6647}" destId="{9C2B2D6C-F899-4230-BD02-9A4B92370CBD}" srcOrd="0" destOrd="0" presId="urn:microsoft.com/office/officeart/2011/layout/HexagonRadial"/>
    <dgm:cxn modelId="{902BED08-6210-4E86-8273-184E9FB40C5B}" type="presParOf" srcId="{9AA86B11-F8E5-4B27-B1C6-CC2E85BB57AC}" destId="{CB7C405B-C441-4185-9740-5F6C82640C21}" srcOrd="12" destOrd="0" presId="urn:microsoft.com/office/officeart/2011/layout/HexagonRadial"/>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ED21A6B-EBF8-4E3F-A2AE-51C48EEC1285}" type="doc">
      <dgm:prSet loTypeId="urn:microsoft.com/office/officeart/2005/8/layout/vList2" loCatId="list" qsTypeId="urn:microsoft.com/office/officeart/2005/8/quickstyle/simple1" qsCatId="simple" csTypeId="urn:microsoft.com/office/officeart/2005/8/colors/colorful1" csCatId="colorful" phldr="1"/>
      <dgm:spPr/>
      <dgm:t>
        <a:bodyPr/>
        <a:lstStyle/>
        <a:p>
          <a:endParaRPr lang="en-US"/>
        </a:p>
      </dgm:t>
    </dgm:pt>
    <dgm:pt modelId="{85049869-A019-4B7D-A261-DF2AD268CF19}">
      <dgm:prSet phldrT="[Text]"/>
      <dgm:spPr/>
      <dgm:t>
        <a:bodyPr/>
        <a:lstStyle/>
        <a:p>
          <a:r>
            <a:rPr lang="en-US">
              <a:latin typeface="Arial" panose="020B0604020202020204" pitchFamily="34" charset="0"/>
              <a:cs typeface="Arial" panose="020B0604020202020204" pitchFamily="34" charset="0"/>
            </a:rPr>
            <a:t>Safeguarding as a foundation</a:t>
          </a:r>
        </a:p>
      </dgm:t>
    </dgm:pt>
    <dgm:pt modelId="{985C229E-FFF7-4579-8EC2-8C338DD5F961}" type="parTrans" cxnId="{9D237A37-27CA-4E23-ADBC-AD8F3F660E82}">
      <dgm:prSet/>
      <dgm:spPr/>
      <dgm:t>
        <a:bodyPr/>
        <a:lstStyle/>
        <a:p>
          <a:endParaRPr lang="en-US"/>
        </a:p>
      </dgm:t>
    </dgm:pt>
    <dgm:pt modelId="{F85A0E44-AA23-48CD-853A-02026C4BB50C}" type="sibTrans" cxnId="{9D237A37-27CA-4E23-ADBC-AD8F3F660E82}">
      <dgm:prSet/>
      <dgm:spPr/>
      <dgm:t>
        <a:bodyPr/>
        <a:lstStyle/>
        <a:p>
          <a:endParaRPr lang="en-US"/>
        </a:p>
      </dgm:t>
    </dgm:pt>
    <dgm:pt modelId="{8B290133-8434-4F16-8296-EE17000FCB95}">
      <dgm:prSet phldrT="[Text]"/>
      <dgm:spPr/>
      <dgm:t>
        <a:bodyPr/>
        <a:lstStyle/>
        <a:p>
          <a:r>
            <a:rPr lang="en-GB">
              <a:latin typeface="Arial" panose="020B0604020202020204" pitchFamily="34" charset="0"/>
              <a:cs typeface="Arial" panose="020B0604020202020204" pitchFamily="34" charset="0"/>
            </a:rPr>
            <a:t>Guides and empowers through biblical teaching</a:t>
          </a:r>
          <a:endParaRPr lang="en-US">
            <a:latin typeface="Arial" panose="020B0604020202020204" pitchFamily="34" charset="0"/>
            <a:cs typeface="Arial" panose="020B0604020202020204" pitchFamily="34" charset="0"/>
          </a:endParaRPr>
        </a:p>
      </dgm:t>
    </dgm:pt>
    <dgm:pt modelId="{800008BA-BE98-40C1-8F51-0F1419177B4D}" type="parTrans" cxnId="{AC18E186-69AF-446D-97C1-FEA95527D2CE}">
      <dgm:prSet/>
      <dgm:spPr/>
      <dgm:t>
        <a:bodyPr/>
        <a:lstStyle/>
        <a:p>
          <a:endParaRPr lang="en-US"/>
        </a:p>
      </dgm:t>
    </dgm:pt>
    <dgm:pt modelId="{DBCF4A61-2D34-436E-82C1-26F119C6F04E}" type="sibTrans" cxnId="{AC18E186-69AF-446D-97C1-FEA95527D2CE}">
      <dgm:prSet/>
      <dgm:spPr/>
      <dgm:t>
        <a:bodyPr/>
        <a:lstStyle/>
        <a:p>
          <a:endParaRPr lang="en-US"/>
        </a:p>
      </dgm:t>
    </dgm:pt>
    <dgm:pt modelId="{79965C4D-2991-41A7-890A-82B84C9AD2A9}">
      <dgm:prSet phldrT="[Text]"/>
      <dgm:spPr/>
      <dgm:t>
        <a:bodyPr/>
        <a:lstStyle/>
        <a:p>
          <a:r>
            <a:rPr lang="en-GB">
              <a:latin typeface="Arial" panose="020B0604020202020204" pitchFamily="34" charset="0"/>
              <a:cs typeface="Arial" panose="020B0604020202020204" pitchFamily="34" charset="0"/>
            </a:rPr>
            <a:t>Nurturing and nurtured leadership</a:t>
          </a:r>
          <a:endParaRPr lang="en-US">
            <a:latin typeface="Arial" panose="020B0604020202020204" pitchFamily="34" charset="0"/>
            <a:cs typeface="Arial" panose="020B0604020202020204" pitchFamily="34" charset="0"/>
          </a:endParaRPr>
        </a:p>
      </dgm:t>
    </dgm:pt>
    <dgm:pt modelId="{9F40B324-4F92-4147-9F82-A02DD18E5D8E}" type="parTrans" cxnId="{15435572-6553-4645-B3C4-59EDC5988C48}">
      <dgm:prSet/>
      <dgm:spPr/>
      <dgm:t>
        <a:bodyPr/>
        <a:lstStyle/>
        <a:p>
          <a:endParaRPr lang="en-US"/>
        </a:p>
      </dgm:t>
    </dgm:pt>
    <dgm:pt modelId="{E83098A8-9291-4B3A-8FD4-D60ED27CA382}" type="sibTrans" cxnId="{15435572-6553-4645-B3C4-59EDC5988C48}">
      <dgm:prSet/>
      <dgm:spPr/>
      <dgm:t>
        <a:bodyPr/>
        <a:lstStyle/>
        <a:p>
          <a:endParaRPr lang="en-US"/>
        </a:p>
      </dgm:t>
    </dgm:pt>
    <dgm:pt modelId="{790E12DF-7269-43B0-A57C-EDFAD2E63285}">
      <dgm:prSet/>
      <dgm:spPr/>
      <dgm:t>
        <a:bodyPr/>
        <a:lstStyle/>
        <a:p>
          <a:r>
            <a:rPr lang="en-US">
              <a:latin typeface="Arial" panose="020B0604020202020204" pitchFamily="34" charset="0"/>
              <a:cs typeface="Arial" panose="020B0604020202020204" pitchFamily="34" charset="0"/>
            </a:rPr>
            <a:t>Respects, values and nurtures</a:t>
          </a:r>
        </a:p>
        <a:p>
          <a:pPr lvl="0" defTabSz="2889250">
            <a:spcBef>
              <a:spcPct val="0"/>
            </a:spcBef>
            <a:spcAft>
              <a:spcPct val="35000"/>
            </a:spcAft>
          </a:pPr>
          <a:endParaRPr lang="en-GB">
            <a:latin typeface="Raleway Medium" panose="020B0603030101060003" pitchFamily="34" charset="0"/>
            <a:cs typeface="Arial" panose="020B0604020202020204" pitchFamily="34" charset="0"/>
          </a:endParaRPr>
        </a:p>
      </dgm:t>
    </dgm:pt>
    <dgm:pt modelId="{2999BF08-800A-4709-9134-52AFACB8CC89}" type="parTrans" cxnId="{72E240BD-716E-44C8-85A9-4BF65318FA31}">
      <dgm:prSet/>
      <dgm:spPr/>
      <dgm:t>
        <a:bodyPr/>
        <a:lstStyle/>
        <a:p>
          <a:endParaRPr lang="en-US"/>
        </a:p>
      </dgm:t>
    </dgm:pt>
    <dgm:pt modelId="{FCC2E40F-4425-4202-964E-374C5BB7BB94}" type="sibTrans" cxnId="{72E240BD-716E-44C8-85A9-4BF65318FA31}">
      <dgm:prSet/>
      <dgm:spPr/>
      <dgm:t>
        <a:bodyPr/>
        <a:lstStyle/>
        <a:p>
          <a:endParaRPr lang="en-US"/>
        </a:p>
      </dgm:t>
    </dgm:pt>
    <dgm:pt modelId="{442AF7B4-2581-4EB3-943B-07B537E87491}" type="pres">
      <dgm:prSet presAssocID="{9ED21A6B-EBF8-4E3F-A2AE-51C48EEC1285}" presName="linear" presStyleCnt="0">
        <dgm:presLayoutVars>
          <dgm:animLvl val="lvl"/>
          <dgm:resizeHandles val="exact"/>
        </dgm:presLayoutVars>
      </dgm:prSet>
      <dgm:spPr/>
    </dgm:pt>
    <dgm:pt modelId="{17315C22-300A-4E31-A605-7BE8538FBFC0}" type="pres">
      <dgm:prSet presAssocID="{85049869-A019-4B7D-A261-DF2AD268CF19}" presName="parentText" presStyleLbl="node1" presStyleIdx="0" presStyleCnt="4">
        <dgm:presLayoutVars>
          <dgm:chMax val="0"/>
          <dgm:bulletEnabled val="1"/>
        </dgm:presLayoutVars>
      </dgm:prSet>
      <dgm:spPr/>
    </dgm:pt>
    <dgm:pt modelId="{14746147-1913-4A8E-84CD-99A8F1B26EA4}" type="pres">
      <dgm:prSet presAssocID="{F85A0E44-AA23-48CD-853A-02026C4BB50C}" presName="spacer" presStyleCnt="0"/>
      <dgm:spPr/>
    </dgm:pt>
    <dgm:pt modelId="{03F65658-DF51-448E-BBD4-4F10BBD88DA7}" type="pres">
      <dgm:prSet presAssocID="{790E12DF-7269-43B0-A57C-EDFAD2E63285}" presName="parentText" presStyleLbl="node1" presStyleIdx="1" presStyleCnt="4">
        <dgm:presLayoutVars>
          <dgm:chMax val="0"/>
          <dgm:bulletEnabled val="1"/>
        </dgm:presLayoutVars>
      </dgm:prSet>
      <dgm:spPr/>
    </dgm:pt>
    <dgm:pt modelId="{A4789D07-EECF-4F51-8E0F-3B2C7E0DDF42}" type="pres">
      <dgm:prSet presAssocID="{FCC2E40F-4425-4202-964E-374C5BB7BB94}" presName="spacer" presStyleCnt="0"/>
      <dgm:spPr/>
    </dgm:pt>
    <dgm:pt modelId="{E65986B5-B38A-4247-A857-22C39CC73C43}" type="pres">
      <dgm:prSet presAssocID="{8B290133-8434-4F16-8296-EE17000FCB95}" presName="parentText" presStyleLbl="node1" presStyleIdx="2" presStyleCnt="4">
        <dgm:presLayoutVars>
          <dgm:chMax val="0"/>
          <dgm:bulletEnabled val="1"/>
        </dgm:presLayoutVars>
      </dgm:prSet>
      <dgm:spPr/>
    </dgm:pt>
    <dgm:pt modelId="{5FEA7258-4641-4A15-87E6-6691E3994C8A}" type="pres">
      <dgm:prSet presAssocID="{DBCF4A61-2D34-436E-82C1-26F119C6F04E}" presName="spacer" presStyleCnt="0"/>
      <dgm:spPr/>
    </dgm:pt>
    <dgm:pt modelId="{FDC72041-C6D3-4D7C-B9B8-4531C9B18AF0}" type="pres">
      <dgm:prSet presAssocID="{79965C4D-2991-41A7-890A-82B84C9AD2A9}" presName="parentText" presStyleLbl="node1" presStyleIdx="3" presStyleCnt="4">
        <dgm:presLayoutVars>
          <dgm:chMax val="0"/>
          <dgm:bulletEnabled val="1"/>
        </dgm:presLayoutVars>
      </dgm:prSet>
      <dgm:spPr/>
    </dgm:pt>
  </dgm:ptLst>
  <dgm:cxnLst>
    <dgm:cxn modelId="{E7CF9C19-5960-4E24-A98F-5E50A53A6199}" type="presOf" srcId="{85049869-A019-4B7D-A261-DF2AD268CF19}" destId="{17315C22-300A-4E31-A605-7BE8538FBFC0}" srcOrd="0" destOrd="0" presId="urn:microsoft.com/office/officeart/2005/8/layout/vList2"/>
    <dgm:cxn modelId="{7213661E-92FF-419B-B89D-767D4D6C3263}" type="presOf" srcId="{9ED21A6B-EBF8-4E3F-A2AE-51C48EEC1285}" destId="{442AF7B4-2581-4EB3-943B-07B537E87491}" srcOrd="0" destOrd="0" presId="urn:microsoft.com/office/officeart/2005/8/layout/vList2"/>
    <dgm:cxn modelId="{E46FA736-0740-40F3-B8C0-B45BC3CCC49D}" type="presOf" srcId="{8B290133-8434-4F16-8296-EE17000FCB95}" destId="{E65986B5-B38A-4247-A857-22C39CC73C43}" srcOrd="0" destOrd="0" presId="urn:microsoft.com/office/officeart/2005/8/layout/vList2"/>
    <dgm:cxn modelId="{9D237A37-27CA-4E23-ADBC-AD8F3F660E82}" srcId="{9ED21A6B-EBF8-4E3F-A2AE-51C48EEC1285}" destId="{85049869-A019-4B7D-A261-DF2AD268CF19}" srcOrd="0" destOrd="0" parTransId="{985C229E-FFF7-4579-8EC2-8C338DD5F961}" sibTransId="{F85A0E44-AA23-48CD-853A-02026C4BB50C}"/>
    <dgm:cxn modelId="{15435572-6553-4645-B3C4-59EDC5988C48}" srcId="{9ED21A6B-EBF8-4E3F-A2AE-51C48EEC1285}" destId="{79965C4D-2991-41A7-890A-82B84C9AD2A9}" srcOrd="3" destOrd="0" parTransId="{9F40B324-4F92-4147-9F82-A02DD18E5D8E}" sibTransId="{E83098A8-9291-4B3A-8FD4-D60ED27CA382}"/>
    <dgm:cxn modelId="{AC18E186-69AF-446D-97C1-FEA95527D2CE}" srcId="{9ED21A6B-EBF8-4E3F-A2AE-51C48EEC1285}" destId="{8B290133-8434-4F16-8296-EE17000FCB95}" srcOrd="2" destOrd="0" parTransId="{800008BA-BE98-40C1-8F51-0F1419177B4D}" sibTransId="{DBCF4A61-2D34-436E-82C1-26F119C6F04E}"/>
    <dgm:cxn modelId="{F5908889-2837-4061-8796-C948EC871178}" type="presOf" srcId="{79965C4D-2991-41A7-890A-82B84C9AD2A9}" destId="{FDC72041-C6D3-4D7C-B9B8-4531C9B18AF0}" srcOrd="0" destOrd="0" presId="urn:microsoft.com/office/officeart/2005/8/layout/vList2"/>
    <dgm:cxn modelId="{95A56296-AE67-42FB-A935-F64C2354C64D}" type="presOf" srcId="{790E12DF-7269-43B0-A57C-EDFAD2E63285}" destId="{03F65658-DF51-448E-BBD4-4F10BBD88DA7}" srcOrd="0" destOrd="0" presId="urn:microsoft.com/office/officeart/2005/8/layout/vList2"/>
    <dgm:cxn modelId="{72E240BD-716E-44C8-85A9-4BF65318FA31}" srcId="{9ED21A6B-EBF8-4E3F-A2AE-51C48EEC1285}" destId="{790E12DF-7269-43B0-A57C-EDFAD2E63285}" srcOrd="1" destOrd="0" parTransId="{2999BF08-800A-4709-9134-52AFACB8CC89}" sibTransId="{FCC2E40F-4425-4202-964E-374C5BB7BB94}"/>
    <dgm:cxn modelId="{0DD86B35-2FB2-4D3B-84CB-2819E2ACADDB}" type="presParOf" srcId="{442AF7B4-2581-4EB3-943B-07B537E87491}" destId="{17315C22-300A-4E31-A605-7BE8538FBFC0}" srcOrd="0" destOrd="0" presId="urn:microsoft.com/office/officeart/2005/8/layout/vList2"/>
    <dgm:cxn modelId="{1271605F-4CA2-4E6E-A0F1-F949C49DEBFA}" type="presParOf" srcId="{442AF7B4-2581-4EB3-943B-07B537E87491}" destId="{14746147-1913-4A8E-84CD-99A8F1B26EA4}" srcOrd="1" destOrd="0" presId="urn:microsoft.com/office/officeart/2005/8/layout/vList2"/>
    <dgm:cxn modelId="{58D1984C-8AD9-443C-907D-DF1561F4781C}" type="presParOf" srcId="{442AF7B4-2581-4EB3-943B-07B537E87491}" destId="{03F65658-DF51-448E-BBD4-4F10BBD88DA7}" srcOrd="2" destOrd="0" presId="urn:microsoft.com/office/officeart/2005/8/layout/vList2"/>
    <dgm:cxn modelId="{C0C2AF34-FC95-4B01-886B-F106A637EC6C}" type="presParOf" srcId="{442AF7B4-2581-4EB3-943B-07B537E87491}" destId="{A4789D07-EECF-4F51-8E0F-3B2C7E0DDF42}" srcOrd="3" destOrd="0" presId="urn:microsoft.com/office/officeart/2005/8/layout/vList2"/>
    <dgm:cxn modelId="{1C54CE3B-26CD-4FEA-8CC5-B15E8A4ED2B6}" type="presParOf" srcId="{442AF7B4-2581-4EB3-943B-07B537E87491}" destId="{E65986B5-B38A-4247-A857-22C39CC73C43}" srcOrd="4" destOrd="0" presId="urn:microsoft.com/office/officeart/2005/8/layout/vList2"/>
    <dgm:cxn modelId="{DBDFD641-F82E-4EDC-B50E-6DB024B4CAB3}" type="presParOf" srcId="{442AF7B4-2581-4EB3-943B-07B537E87491}" destId="{5FEA7258-4641-4A15-87E6-6691E3994C8A}" srcOrd="5" destOrd="0" presId="urn:microsoft.com/office/officeart/2005/8/layout/vList2"/>
    <dgm:cxn modelId="{E3ADE21E-AB02-4F2B-8A51-71D1210D4D5C}" type="presParOf" srcId="{442AF7B4-2581-4EB3-943B-07B537E87491}" destId="{FDC72041-C6D3-4D7C-B9B8-4531C9B18AF0}"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ED21A6B-EBF8-4E3F-A2AE-51C48EEC1285}" type="doc">
      <dgm:prSet loTypeId="urn:microsoft.com/office/officeart/2005/8/layout/vList2" loCatId="list" qsTypeId="urn:microsoft.com/office/officeart/2005/8/quickstyle/simple1" qsCatId="simple" csTypeId="urn:microsoft.com/office/officeart/2005/8/colors/colorful1" csCatId="colorful" phldr="1"/>
      <dgm:spPr/>
      <dgm:t>
        <a:bodyPr/>
        <a:lstStyle/>
        <a:p>
          <a:endParaRPr lang="en-US"/>
        </a:p>
      </dgm:t>
    </dgm:pt>
    <dgm:pt modelId="{85049869-A019-4B7D-A261-DF2AD268CF19}">
      <dgm:prSet phldrT="[Text]"/>
      <dgm:spPr/>
      <dgm:t>
        <a:bodyPr/>
        <a:lstStyle/>
        <a:p>
          <a:r>
            <a:rPr lang="en-GB">
              <a:latin typeface="Arial" panose="020B0604020202020204" pitchFamily="34" charset="0"/>
              <a:cs typeface="Arial" panose="020B0604020202020204" pitchFamily="34" charset="0"/>
            </a:rPr>
            <a:t>Values ‘whole life’ service</a:t>
          </a:r>
          <a:endParaRPr lang="en-US">
            <a:latin typeface="Arial" panose="020B0604020202020204" pitchFamily="34" charset="0"/>
            <a:cs typeface="Arial" panose="020B0604020202020204" pitchFamily="34" charset="0"/>
          </a:endParaRPr>
        </a:p>
      </dgm:t>
    </dgm:pt>
    <dgm:pt modelId="{985C229E-FFF7-4579-8EC2-8C338DD5F961}" type="parTrans" cxnId="{9D237A37-27CA-4E23-ADBC-AD8F3F660E82}">
      <dgm:prSet/>
      <dgm:spPr/>
      <dgm:t>
        <a:bodyPr/>
        <a:lstStyle/>
        <a:p>
          <a:endParaRPr lang="en-US"/>
        </a:p>
      </dgm:t>
    </dgm:pt>
    <dgm:pt modelId="{F85A0E44-AA23-48CD-853A-02026C4BB50C}" type="sibTrans" cxnId="{9D237A37-27CA-4E23-ADBC-AD8F3F660E82}">
      <dgm:prSet/>
      <dgm:spPr/>
      <dgm:t>
        <a:bodyPr/>
        <a:lstStyle/>
        <a:p>
          <a:endParaRPr lang="en-US"/>
        </a:p>
      </dgm:t>
    </dgm:pt>
    <dgm:pt modelId="{8B290133-8434-4F16-8296-EE17000FCB95}">
      <dgm:prSet phldrT="[Text]"/>
      <dgm:spPr/>
      <dgm:t>
        <a:bodyPr/>
        <a:lstStyle/>
        <a:p>
          <a:r>
            <a:rPr lang="en-GB">
              <a:latin typeface="Arial" panose="020B0604020202020204" pitchFamily="34" charset="0"/>
              <a:cs typeface="Arial" panose="020B0604020202020204" pitchFamily="34" charset="0"/>
            </a:rPr>
            <a:t>Models inclusion</a:t>
          </a:r>
          <a:endParaRPr lang="en-US">
            <a:latin typeface="Arial" panose="020B0604020202020204" pitchFamily="34" charset="0"/>
            <a:cs typeface="Arial" panose="020B0604020202020204" pitchFamily="34" charset="0"/>
          </a:endParaRPr>
        </a:p>
      </dgm:t>
    </dgm:pt>
    <dgm:pt modelId="{800008BA-BE98-40C1-8F51-0F1419177B4D}" type="parTrans" cxnId="{AC18E186-69AF-446D-97C1-FEA95527D2CE}">
      <dgm:prSet/>
      <dgm:spPr/>
      <dgm:t>
        <a:bodyPr/>
        <a:lstStyle/>
        <a:p>
          <a:endParaRPr lang="en-US"/>
        </a:p>
      </dgm:t>
    </dgm:pt>
    <dgm:pt modelId="{DBCF4A61-2D34-436E-82C1-26F119C6F04E}" type="sibTrans" cxnId="{AC18E186-69AF-446D-97C1-FEA95527D2CE}">
      <dgm:prSet/>
      <dgm:spPr/>
      <dgm:t>
        <a:bodyPr/>
        <a:lstStyle/>
        <a:p>
          <a:endParaRPr lang="en-US"/>
        </a:p>
      </dgm:t>
    </dgm:pt>
    <dgm:pt modelId="{79965C4D-2991-41A7-890A-82B84C9AD2A9}">
      <dgm:prSet phldrT="[Text]"/>
      <dgm:spPr/>
      <dgm:t>
        <a:bodyPr/>
        <a:lstStyle/>
        <a:p>
          <a:r>
            <a:rPr lang="en-GB">
              <a:latin typeface="Arial" panose="020B0604020202020204" pitchFamily="34" charset="0"/>
              <a:cs typeface="Arial" panose="020B0604020202020204" pitchFamily="34" charset="0"/>
            </a:rPr>
            <a:t>Guides behaviour but respects choices</a:t>
          </a:r>
          <a:endParaRPr lang="en-US">
            <a:latin typeface="Arial" panose="020B0604020202020204" pitchFamily="34" charset="0"/>
            <a:cs typeface="Arial" panose="020B0604020202020204" pitchFamily="34" charset="0"/>
          </a:endParaRPr>
        </a:p>
      </dgm:t>
    </dgm:pt>
    <dgm:pt modelId="{9F40B324-4F92-4147-9F82-A02DD18E5D8E}" type="parTrans" cxnId="{15435572-6553-4645-B3C4-59EDC5988C48}">
      <dgm:prSet/>
      <dgm:spPr/>
      <dgm:t>
        <a:bodyPr/>
        <a:lstStyle/>
        <a:p>
          <a:endParaRPr lang="en-US"/>
        </a:p>
      </dgm:t>
    </dgm:pt>
    <dgm:pt modelId="{E83098A8-9291-4B3A-8FD4-D60ED27CA382}" type="sibTrans" cxnId="{15435572-6553-4645-B3C4-59EDC5988C48}">
      <dgm:prSet/>
      <dgm:spPr/>
      <dgm:t>
        <a:bodyPr/>
        <a:lstStyle/>
        <a:p>
          <a:endParaRPr lang="en-US"/>
        </a:p>
      </dgm:t>
    </dgm:pt>
    <dgm:pt modelId="{790E12DF-7269-43B0-A57C-EDFAD2E63285}">
      <dgm:prSet/>
      <dgm:spPr/>
      <dgm:t>
        <a:bodyPr/>
        <a:lstStyle/>
        <a:p>
          <a:r>
            <a:rPr lang="en-GB">
              <a:latin typeface="Arial" panose="020B0604020202020204" pitchFamily="34" charset="0"/>
              <a:cs typeface="Arial" panose="020B0604020202020204" pitchFamily="34" charset="0"/>
            </a:rPr>
            <a:t>Healthy accountability</a:t>
          </a:r>
        </a:p>
      </dgm:t>
    </dgm:pt>
    <dgm:pt modelId="{2999BF08-800A-4709-9134-52AFACB8CC89}" type="parTrans" cxnId="{72E240BD-716E-44C8-85A9-4BF65318FA31}">
      <dgm:prSet/>
      <dgm:spPr/>
      <dgm:t>
        <a:bodyPr/>
        <a:lstStyle/>
        <a:p>
          <a:endParaRPr lang="en-US"/>
        </a:p>
      </dgm:t>
    </dgm:pt>
    <dgm:pt modelId="{FCC2E40F-4425-4202-964E-374C5BB7BB94}" type="sibTrans" cxnId="{72E240BD-716E-44C8-85A9-4BF65318FA31}">
      <dgm:prSet/>
      <dgm:spPr/>
      <dgm:t>
        <a:bodyPr/>
        <a:lstStyle/>
        <a:p>
          <a:endParaRPr lang="en-US"/>
        </a:p>
      </dgm:t>
    </dgm:pt>
    <dgm:pt modelId="{3F978713-A4AC-4C02-9D4E-B55E97DA6605}" type="pres">
      <dgm:prSet presAssocID="{9ED21A6B-EBF8-4E3F-A2AE-51C48EEC1285}" presName="linear" presStyleCnt="0">
        <dgm:presLayoutVars>
          <dgm:animLvl val="lvl"/>
          <dgm:resizeHandles val="exact"/>
        </dgm:presLayoutVars>
      </dgm:prSet>
      <dgm:spPr/>
    </dgm:pt>
    <dgm:pt modelId="{D839A1BF-A9CC-41D1-B3F1-C93B1019C4C8}" type="pres">
      <dgm:prSet presAssocID="{85049869-A019-4B7D-A261-DF2AD268CF19}" presName="parentText" presStyleLbl="node1" presStyleIdx="0" presStyleCnt="4">
        <dgm:presLayoutVars>
          <dgm:chMax val="0"/>
          <dgm:bulletEnabled val="1"/>
        </dgm:presLayoutVars>
      </dgm:prSet>
      <dgm:spPr/>
    </dgm:pt>
    <dgm:pt modelId="{FCFAB0C7-D0FB-464A-91BA-D1DEE1571DEC}" type="pres">
      <dgm:prSet presAssocID="{F85A0E44-AA23-48CD-853A-02026C4BB50C}" presName="spacer" presStyleCnt="0"/>
      <dgm:spPr/>
    </dgm:pt>
    <dgm:pt modelId="{2AE6F15F-74BE-41DC-892D-17E3A5DEDBA9}" type="pres">
      <dgm:prSet presAssocID="{790E12DF-7269-43B0-A57C-EDFAD2E63285}" presName="parentText" presStyleLbl="node1" presStyleIdx="1" presStyleCnt="4">
        <dgm:presLayoutVars>
          <dgm:chMax val="0"/>
          <dgm:bulletEnabled val="1"/>
        </dgm:presLayoutVars>
      </dgm:prSet>
      <dgm:spPr/>
    </dgm:pt>
    <dgm:pt modelId="{ECB8B237-E5AD-4024-A5C6-6284BF680C4A}" type="pres">
      <dgm:prSet presAssocID="{FCC2E40F-4425-4202-964E-374C5BB7BB94}" presName="spacer" presStyleCnt="0"/>
      <dgm:spPr/>
    </dgm:pt>
    <dgm:pt modelId="{58E0910E-1EF1-40FF-AC83-C7E3BC814F76}" type="pres">
      <dgm:prSet presAssocID="{8B290133-8434-4F16-8296-EE17000FCB95}" presName="parentText" presStyleLbl="node1" presStyleIdx="2" presStyleCnt="4">
        <dgm:presLayoutVars>
          <dgm:chMax val="0"/>
          <dgm:bulletEnabled val="1"/>
        </dgm:presLayoutVars>
      </dgm:prSet>
      <dgm:spPr/>
    </dgm:pt>
    <dgm:pt modelId="{7273103E-371B-4728-A370-0FED3C03EC9E}" type="pres">
      <dgm:prSet presAssocID="{DBCF4A61-2D34-436E-82C1-26F119C6F04E}" presName="spacer" presStyleCnt="0"/>
      <dgm:spPr/>
    </dgm:pt>
    <dgm:pt modelId="{14E21B12-FC0F-4D4D-A248-6AE9E5818AF5}" type="pres">
      <dgm:prSet presAssocID="{79965C4D-2991-41A7-890A-82B84C9AD2A9}" presName="parentText" presStyleLbl="node1" presStyleIdx="3" presStyleCnt="4">
        <dgm:presLayoutVars>
          <dgm:chMax val="0"/>
          <dgm:bulletEnabled val="1"/>
        </dgm:presLayoutVars>
      </dgm:prSet>
      <dgm:spPr/>
    </dgm:pt>
  </dgm:ptLst>
  <dgm:cxnLst>
    <dgm:cxn modelId="{4BFCC110-BFA3-4EE8-938B-8C59BBBD5608}" type="presOf" srcId="{9ED21A6B-EBF8-4E3F-A2AE-51C48EEC1285}" destId="{3F978713-A4AC-4C02-9D4E-B55E97DA6605}" srcOrd="0" destOrd="0" presId="urn:microsoft.com/office/officeart/2005/8/layout/vList2"/>
    <dgm:cxn modelId="{5270F12C-B08A-4E2E-9888-D584422AA2B8}" type="presOf" srcId="{79965C4D-2991-41A7-890A-82B84C9AD2A9}" destId="{14E21B12-FC0F-4D4D-A248-6AE9E5818AF5}" srcOrd="0" destOrd="0" presId="urn:microsoft.com/office/officeart/2005/8/layout/vList2"/>
    <dgm:cxn modelId="{83532932-6A4C-496F-A951-075EA1563F8F}" type="presOf" srcId="{8B290133-8434-4F16-8296-EE17000FCB95}" destId="{58E0910E-1EF1-40FF-AC83-C7E3BC814F76}" srcOrd="0" destOrd="0" presId="urn:microsoft.com/office/officeart/2005/8/layout/vList2"/>
    <dgm:cxn modelId="{9D237A37-27CA-4E23-ADBC-AD8F3F660E82}" srcId="{9ED21A6B-EBF8-4E3F-A2AE-51C48EEC1285}" destId="{85049869-A019-4B7D-A261-DF2AD268CF19}" srcOrd="0" destOrd="0" parTransId="{985C229E-FFF7-4579-8EC2-8C338DD5F961}" sibTransId="{F85A0E44-AA23-48CD-853A-02026C4BB50C}"/>
    <dgm:cxn modelId="{D8A9823A-1EA4-4F42-AFE8-19B3058F42A5}" type="presOf" srcId="{790E12DF-7269-43B0-A57C-EDFAD2E63285}" destId="{2AE6F15F-74BE-41DC-892D-17E3A5DEDBA9}" srcOrd="0" destOrd="0" presId="urn:microsoft.com/office/officeart/2005/8/layout/vList2"/>
    <dgm:cxn modelId="{15435572-6553-4645-B3C4-59EDC5988C48}" srcId="{9ED21A6B-EBF8-4E3F-A2AE-51C48EEC1285}" destId="{79965C4D-2991-41A7-890A-82B84C9AD2A9}" srcOrd="3" destOrd="0" parTransId="{9F40B324-4F92-4147-9F82-A02DD18E5D8E}" sibTransId="{E83098A8-9291-4B3A-8FD4-D60ED27CA382}"/>
    <dgm:cxn modelId="{AC18E186-69AF-446D-97C1-FEA95527D2CE}" srcId="{9ED21A6B-EBF8-4E3F-A2AE-51C48EEC1285}" destId="{8B290133-8434-4F16-8296-EE17000FCB95}" srcOrd="2" destOrd="0" parTransId="{800008BA-BE98-40C1-8F51-0F1419177B4D}" sibTransId="{DBCF4A61-2D34-436E-82C1-26F119C6F04E}"/>
    <dgm:cxn modelId="{97D27A92-A57C-46AD-81BA-B5904A031F9D}" type="presOf" srcId="{85049869-A019-4B7D-A261-DF2AD268CF19}" destId="{D839A1BF-A9CC-41D1-B3F1-C93B1019C4C8}" srcOrd="0" destOrd="0" presId="urn:microsoft.com/office/officeart/2005/8/layout/vList2"/>
    <dgm:cxn modelId="{72E240BD-716E-44C8-85A9-4BF65318FA31}" srcId="{9ED21A6B-EBF8-4E3F-A2AE-51C48EEC1285}" destId="{790E12DF-7269-43B0-A57C-EDFAD2E63285}" srcOrd="1" destOrd="0" parTransId="{2999BF08-800A-4709-9134-52AFACB8CC89}" sibTransId="{FCC2E40F-4425-4202-964E-374C5BB7BB94}"/>
    <dgm:cxn modelId="{E94F67EA-4EAA-4D09-BEF8-A869AAF3595D}" type="presParOf" srcId="{3F978713-A4AC-4C02-9D4E-B55E97DA6605}" destId="{D839A1BF-A9CC-41D1-B3F1-C93B1019C4C8}" srcOrd="0" destOrd="0" presId="urn:microsoft.com/office/officeart/2005/8/layout/vList2"/>
    <dgm:cxn modelId="{F74204E7-097D-431B-807E-C7E59B51E735}" type="presParOf" srcId="{3F978713-A4AC-4C02-9D4E-B55E97DA6605}" destId="{FCFAB0C7-D0FB-464A-91BA-D1DEE1571DEC}" srcOrd="1" destOrd="0" presId="urn:microsoft.com/office/officeart/2005/8/layout/vList2"/>
    <dgm:cxn modelId="{96BB0FC7-8A48-42A9-BE92-8DA491D08FD5}" type="presParOf" srcId="{3F978713-A4AC-4C02-9D4E-B55E97DA6605}" destId="{2AE6F15F-74BE-41DC-892D-17E3A5DEDBA9}" srcOrd="2" destOrd="0" presId="urn:microsoft.com/office/officeart/2005/8/layout/vList2"/>
    <dgm:cxn modelId="{4E360024-FD2E-41AB-B20C-C1FAB900A413}" type="presParOf" srcId="{3F978713-A4AC-4C02-9D4E-B55E97DA6605}" destId="{ECB8B237-E5AD-4024-A5C6-6284BF680C4A}" srcOrd="3" destOrd="0" presId="urn:microsoft.com/office/officeart/2005/8/layout/vList2"/>
    <dgm:cxn modelId="{FFF6CD72-6FD9-4E4E-91D2-F281F9788576}" type="presParOf" srcId="{3F978713-A4AC-4C02-9D4E-B55E97DA6605}" destId="{58E0910E-1EF1-40FF-AC83-C7E3BC814F76}" srcOrd="4" destOrd="0" presId="urn:microsoft.com/office/officeart/2005/8/layout/vList2"/>
    <dgm:cxn modelId="{F93F87CE-6474-419D-8B5D-6F50C3BDC19D}" type="presParOf" srcId="{3F978713-A4AC-4C02-9D4E-B55E97DA6605}" destId="{7273103E-371B-4728-A370-0FED3C03EC9E}" srcOrd="5" destOrd="0" presId="urn:microsoft.com/office/officeart/2005/8/layout/vList2"/>
    <dgm:cxn modelId="{71C87AFE-C3CA-4069-BBE9-5945C8A89EE8}" type="presParOf" srcId="{3F978713-A4AC-4C02-9D4E-B55E97DA6605}" destId="{14E21B12-FC0F-4D4D-A248-6AE9E5818AF5}"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F53504-DD9E-4A4C-A816-DC98BB29D848}">
      <dsp:nvSpPr>
        <dsp:cNvPr id="0" name=""/>
        <dsp:cNvSpPr/>
      </dsp:nvSpPr>
      <dsp:spPr>
        <a:xfrm>
          <a:off x="1639499" y="1219681"/>
          <a:ext cx="1550267" cy="1341044"/>
        </a:xfrm>
        <a:prstGeom prst="hexagon">
          <a:avLst>
            <a:gd name="adj" fmla="val 28570"/>
            <a:gd name="vf" fmla="val 115470"/>
          </a:avLst>
        </a:prstGeom>
        <a:solidFill>
          <a:schemeClr val="bg1"/>
        </a:solidFill>
        <a:ln w="12700" cap="flat" cmpd="sng" algn="ctr">
          <a:solidFill>
            <a:srgbClr val="002060"/>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GB" sz="1600" kern="1200" dirty="0">
              <a:solidFill>
                <a:srgbClr val="002060"/>
              </a:solidFill>
              <a:latin typeface="Quicksand" panose="00000500000000000000" pitchFamily="2" charset="0"/>
            </a:rPr>
            <a:t>Safer, Healthier Culture &amp; Systems</a:t>
          </a:r>
        </a:p>
      </dsp:txBody>
      <dsp:txXfrm>
        <a:off x="1896400" y="1441911"/>
        <a:ext cx="1036465" cy="896584"/>
      </dsp:txXfrm>
    </dsp:sp>
    <dsp:sp modelId="{6451AE6A-0FAD-4AB9-A89D-C1CDDF884ABA}">
      <dsp:nvSpPr>
        <dsp:cNvPr id="0" name=""/>
        <dsp:cNvSpPr/>
      </dsp:nvSpPr>
      <dsp:spPr>
        <a:xfrm>
          <a:off x="2610265" y="578082"/>
          <a:ext cx="584911" cy="503978"/>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9C4522D-3D32-49E4-B251-C52A2CCDD447}">
      <dsp:nvSpPr>
        <dsp:cNvPr id="0" name=""/>
        <dsp:cNvSpPr/>
      </dsp:nvSpPr>
      <dsp:spPr>
        <a:xfrm>
          <a:off x="1782301" y="0"/>
          <a:ext cx="1270433" cy="1099074"/>
        </a:xfrm>
        <a:prstGeom prst="hexagon">
          <a:avLst>
            <a:gd name="adj" fmla="val 28570"/>
            <a:gd name="vf" fmla="val 115470"/>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en-GB" sz="800" b="1" kern="1200" dirty="0">
              <a:latin typeface="Quicksand" panose="00000500000000000000" pitchFamily="2" charset="0"/>
            </a:rPr>
            <a:t>Listening        Well</a:t>
          </a:r>
        </a:p>
      </dsp:txBody>
      <dsp:txXfrm>
        <a:off x="1992839" y="182140"/>
        <a:ext cx="849357" cy="734794"/>
      </dsp:txXfrm>
    </dsp:sp>
    <dsp:sp modelId="{090BC8ED-7ADB-42B6-A00B-30A442586311}">
      <dsp:nvSpPr>
        <dsp:cNvPr id="0" name=""/>
        <dsp:cNvSpPr/>
      </dsp:nvSpPr>
      <dsp:spPr>
        <a:xfrm>
          <a:off x="3292902" y="1520253"/>
          <a:ext cx="584911" cy="503978"/>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51F1C0A-826B-4C18-A1A0-91B775172375}">
      <dsp:nvSpPr>
        <dsp:cNvPr id="0" name=""/>
        <dsp:cNvSpPr/>
      </dsp:nvSpPr>
      <dsp:spPr>
        <a:xfrm>
          <a:off x="2947436" y="676004"/>
          <a:ext cx="1270433" cy="1099074"/>
        </a:xfrm>
        <a:prstGeom prst="hexagon">
          <a:avLst>
            <a:gd name="adj" fmla="val 28570"/>
            <a:gd name="vf" fmla="val 115470"/>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en-GB" sz="800" b="1" kern="1200" dirty="0">
              <a:latin typeface="Quicksand" panose="00000500000000000000" pitchFamily="2" charset="0"/>
            </a:rPr>
            <a:t>Communicating Well</a:t>
          </a:r>
        </a:p>
      </dsp:txBody>
      <dsp:txXfrm>
        <a:off x="3157974" y="858144"/>
        <a:ext cx="849357" cy="734794"/>
      </dsp:txXfrm>
    </dsp:sp>
    <dsp:sp modelId="{66FF2D2D-3F70-4921-9890-D585323366DF}">
      <dsp:nvSpPr>
        <dsp:cNvPr id="0" name=""/>
        <dsp:cNvSpPr/>
      </dsp:nvSpPr>
      <dsp:spPr>
        <a:xfrm>
          <a:off x="2818698" y="2583788"/>
          <a:ext cx="584911" cy="503978"/>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74369AB-A83D-49C9-96A4-B9DF2C0EA426}">
      <dsp:nvSpPr>
        <dsp:cNvPr id="0" name=""/>
        <dsp:cNvSpPr/>
      </dsp:nvSpPr>
      <dsp:spPr>
        <a:xfrm>
          <a:off x="2947436" y="2004950"/>
          <a:ext cx="1270433" cy="1099074"/>
        </a:xfrm>
        <a:prstGeom prst="hexagon">
          <a:avLst>
            <a:gd name="adj" fmla="val 28570"/>
            <a:gd name="vf" fmla="val 115470"/>
          </a:avLst>
        </a:prstGeom>
        <a:solidFill>
          <a:srgbClr val="18D8B8"/>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en-GB" sz="800" b="1" kern="1200" dirty="0">
              <a:latin typeface="Quicksand" panose="00000500000000000000" pitchFamily="2" charset="0"/>
            </a:rPr>
            <a:t>Managing   Power</a:t>
          </a:r>
        </a:p>
      </dsp:txBody>
      <dsp:txXfrm>
        <a:off x="3157974" y="2187090"/>
        <a:ext cx="849357" cy="734794"/>
      </dsp:txXfrm>
    </dsp:sp>
    <dsp:sp modelId="{060DF872-7DC7-4263-96DE-84E54729AFD2}">
      <dsp:nvSpPr>
        <dsp:cNvPr id="0" name=""/>
        <dsp:cNvSpPr/>
      </dsp:nvSpPr>
      <dsp:spPr>
        <a:xfrm>
          <a:off x="1642384" y="2694187"/>
          <a:ext cx="584911" cy="503978"/>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574FDEA-C6F8-44F0-A868-DD245E45B358}">
      <dsp:nvSpPr>
        <dsp:cNvPr id="0" name=""/>
        <dsp:cNvSpPr/>
      </dsp:nvSpPr>
      <dsp:spPr>
        <a:xfrm>
          <a:off x="1782301" y="2681710"/>
          <a:ext cx="1270433" cy="1099074"/>
        </a:xfrm>
        <a:prstGeom prst="hexagon">
          <a:avLst>
            <a:gd name="adj" fmla="val 28570"/>
            <a:gd name="vf" fmla="val 115470"/>
          </a:avLst>
        </a:prstGeom>
        <a:solidFill>
          <a:schemeClr val="accent4">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en-GB" sz="800" b="1" kern="1200" dirty="0">
              <a:latin typeface="Quicksand" panose="00000500000000000000" pitchFamily="2" charset="0"/>
            </a:rPr>
            <a:t>Building Effective Structures</a:t>
          </a:r>
        </a:p>
      </dsp:txBody>
      <dsp:txXfrm>
        <a:off x="1992839" y="2863850"/>
        <a:ext cx="849357" cy="734794"/>
      </dsp:txXfrm>
    </dsp:sp>
    <dsp:sp modelId="{9C2B2D6C-F899-4230-BD02-9A4B92370CBD}">
      <dsp:nvSpPr>
        <dsp:cNvPr id="0" name=""/>
        <dsp:cNvSpPr/>
      </dsp:nvSpPr>
      <dsp:spPr>
        <a:xfrm>
          <a:off x="948568" y="1752393"/>
          <a:ext cx="584911" cy="503978"/>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A0C9FE7-EDD4-4E35-9983-9697DCEF90D6}">
      <dsp:nvSpPr>
        <dsp:cNvPr id="0" name=""/>
        <dsp:cNvSpPr/>
      </dsp:nvSpPr>
      <dsp:spPr>
        <a:xfrm>
          <a:off x="611757" y="2005706"/>
          <a:ext cx="1270433" cy="1099074"/>
        </a:xfrm>
        <a:prstGeom prst="hexagon">
          <a:avLst>
            <a:gd name="adj" fmla="val 28570"/>
            <a:gd name="vf" fmla="val 115470"/>
          </a:avLst>
        </a:prstGeom>
        <a:solidFill>
          <a:srgbClr val="EF63D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en-GB" sz="800" b="1" kern="1200" dirty="0">
              <a:latin typeface="Quicksand" panose="00000500000000000000" pitchFamily="2" charset="0"/>
            </a:rPr>
            <a:t>Establishing Good Governance</a:t>
          </a:r>
        </a:p>
      </dsp:txBody>
      <dsp:txXfrm>
        <a:off x="822295" y="2187846"/>
        <a:ext cx="849357" cy="734794"/>
      </dsp:txXfrm>
    </dsp:sp>
    <dsp:sp modelId="{CB7C405B-C441-4185-9740-5F6C82640C21}">
      <dsp:nvSpPr>
        <dsp:cNvPr id="0" name=""/>
        <dsp:cNvSpPr/>
      </dsp:nvSpPr>
      <dsp:spPr>
        <a:xfrm>
          <a:off x="611757" y="674492"/>
          <a:ext cx="1270433" cy="1099074"/>
        </a:xfrm>
        <a:prstGeom prst="hexagon">
          <a:avLst>
            <a:gd name="adj" fmla="val 28570"/>
            <a:gd name="vf" fmla="val 115470"/>
          </a:avLst>
        </a:prstGeom>
        <a:solidFill>
          <a:srgbClr val="18D8B8"/>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r>
            <a:rPr lang="en-GB" sz="800" b="1" kern="1200" dirty="0">
              <a:latin typeface="Quicksand" panose="00000500000000000000" pitchFamily="2" charset="0"/>
            </a:rPr>
            <a:t>Modelling     Safe   Behaviours</a:t>
          </a:r>
        </a:p>
      </dsp:txBody>
      <dsp:txXfrm>
        <a:off x="822295" y="856632"/>
        <a:ext cx="849357" cy="73479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315C22-300A-4E31-A605-7BE8538FBFC0}">
      <dsp:nvSpPr>
        <dsp:cNvPr id="0" name=""/>
        <dsp:cNvSpPr/>
      </dsp:nvSpPr>
      <dsp:spPr>
        <a:xfrm>
          <a:off x="0" y="129763"/>
          <a:ext cx="6513603" cy="1330874"/>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US" sz="3500" kern="1200">
              <a:latin typeface="Arial" panose="020B0604020202020204" pitchFamily="34" charset="0"/>
              <a:cs typeface="Arial" panose="020B0604020202020204" pitchFamily="34" charset="0"/>
            </a:rPr>
            <a:t>Safeguarding as a foundation</a:t>
          </a:r>
        </a:p>
      </dsp:txBody>
      <dsp:txXfrm>
        <a:off x="64968" y="194731"/>
        <a:ext cx="6383667" cy="1200938"/>
      </dsp:txXfrm>
    </dsp:sp>
    <dsp:sp modelId="{03F65658-DF51-448E-BBD4-4F10BBD88DA7}">
      <dsp:nvSpPr>
        <dsp:cNvPr id="0" name=""/>
        <dsp:cNvSpPr/>
      </dsp:nvSpPr>
      <dsp:spPr>
        <a:xfrm>
          <a:off x="0" y="1561438"/>
          <a:ext cx="6513603" cy="1330874"/>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indent="0" algn="l">
            <a:lnSpc>
              <a:spcPct val="90000"/>
            </a:lnSpc>
            <a:spcBef>
              <a:spcPct val="0"/>
            </a:spcBef>
            <a:buNone/>
          </a:pPr>
          <a:r>
            <a:rPr lang="en-US" sz="3500" kern="1200">
              <a:latin typeface="Arial" panose="020B0604020202020204" pitchFamily="34" charset="0"/>
              <a:cs typeface="Arial" panose="020B0604020202020204" pitchFamily="34" charset="0"/>
            </a:rPr>
            <a:t>Respects, values and nurtures</a:t>
          </a:r>
        </a:p>
        <a:p>
          <a:pPr marL="0" lvl="0" indent="0" algn="l" defTabSz="2889250">
            <a:lnSpc>
              <a:spcPct val="90000"/>
            </a:lnSpc>
            <a:spcBef>
              <a:spcPct val="0"/>
            </a:spcBef>
            <a:spcAft>
              <a:spcPct val="35000"/>
            </a:spcAft>
            <a:buNone/>
          </a:pPr>
          <a:endParaRPr lang="en-GB" sz="3500" kern="1200">
            <a:latin typeface="Raleway Medium" panose="020B0603030101060003" pitchFamily="34" charset="0"/>
            <a:cs typeface="Arial" panose="020B0604020202020204" pitchFamily="34" charset="0"/>
          </a:endParaRPr>
        </a:p>
      </dsp:txBody>
      <dsp:txXfrm>
        <a:off x="64968" y="1626406"/>
        <a:ext cx="6383667" cy="1200938"/>
      </dsp:txXfrm>
    </dsp:sp>
    <dsp:sp modelId="{E65986B5-B38A-4247-A857-22C39CC73C43}">
      <dsp:nvSpPr>
        <dsp:cNvPr id="0" name=""/>
        <dsp:cNvSpPr/>
      </dsp:nvSpPr>
      <dsp:spPr>
        <a:xfrm>
          <a:off x="0" y="2993113"/>
          <a:ext cx="6513603" cy="1330874"/>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GB" sz="3500" kern="1200">
              <a:latin typeface="Arial" panose="020B0604020202020204" pitchFamily="34" charset="0"/>
              <a:cs typeface="Arial" panose="020B0604020202020204" pitchFamily="34" charset="0"/>
            </a:rPr>
            <a:t>Guides and empowers through biblical teaching</a:t>
          </a:r>
          <a:endParaRPr lang="en-US" sz="3500" kern="1200">
            <a:latin typeface="Arial" panose="020B0604020202020204" pitchFamily="34" charset="0"/>
            <a:cs typeface="Arial" panose="020B0604020202020204" pitchFamily="34" charset="0"/>
          </a:endParaRPr>
        </a:p>
      </dsp:txBody>
      <dsp:txXfrm>
        <a:off x="64968" y="3058081"/>
        <a:ext cx="6383667" cy="1200938"/>
      </dsp:txXfrm>
    </dsp:sp>
    <dsp:sp modelId="{FDC72041-C6D3-4D7C-B9B8-4531C9B18AF0}">
      <dsp:nvSpPr>
        <dsp:cNvPr id="0" name=""/>
        <dsp:cNvSpPr/>
      </dsp:nvSpPr>
      <dsp:spPr>
        <a:xfrm>
          <a:off x="0" y="4424787"/>
          <a:ext cx="6513603" cy="1330874"/>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GB" sz="3500" kern="1200">
              <a:latin typeface="Arial" panose="020B0604020202020204" pitchFamily="34" charset="0"/>
              <a:cs typeface="Arial" panose="020B0604020202020204" pitchFamily="34" charset="0"/>
            </a:rPr>
            <a:t>Nurturing and nurtured leadership</a:t>
          </a:r>
          <a:endParaRPr lang="en-US" sz="3500" kern="1200">
            <a:latin typeface="Arial" panose="020B0604020202020204" pitchFamily="34" charset="0"/>
            <a:cs typeface="Arial" panose="020B0604020202020204" pitchFamily="34" charset="0"/>
          </a:endParaRPr>
        </a:p>
      </dsp:txBody>
      <dsp:txXfrm>
        <a:off x="64968" y="4489755"/>
        <a:ext cx="6383667" cy="120093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39A1BF-A9CC-41D1-B3F1-C93B1019C4C8}">
      <dsp:nvSpPr>
        <dsp:cNvPr id="0" name=""/>
        <dsp:cNvSpPr/>
      </dsp:nvSpPr>
      <dsp:spPr>
        <a:xfrm>
          <a:off x="0" y="49392"/>
          <a:ext cx="6513603" cy="136890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GB" sz="3600" kern="1200">
              <a:latin typeface="Arial" panose="020B0604020202020204" pitchFamily="34" charset="0"/>
              <a:cs typeface="Arial" panose="020B0604020202020204" pitchFamily="34" charset="0"/>
            </a:rPr>
            <a:t>Values ‘whole life’ service</a:t>
          </a:r>
          <a:endParaRPr lang="en-US" sz="3600" kern="1200">
            <a:latin typeface="Arial" panose="020B0604020202020204" pitchFamily="34" charset="0"/>
            <a:cs typeface="Arial" panose="020B0604020202020204" pitchFamily="34" charset="0"/>
          </a:endParaRPr>
        </a:p>
      </dsp:txBody>
      <dsp:txXfrm>
        <a:off x="66824" y="116216"/>
        <a:ext cx="6379955" cy="1235252"/>
      </dsp:txXfrm>
    </dsp:sp>
    <dsp:sp modelId="{2AE6F15F-74BE-41DC-892D-17E3A5DEDBA9}">
      <dsp:nvSpPr>
        <dsp:cNvPr id="0" name=""/>
        <dsp:cNvSpPr/>
      </dsp:nvSpPr>
      <dsp:spPr>
        <a:xfrm>
          <a:off x="0" y="1521972"/>
          <a:ext cx="6513603" cy="136890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GB" sz="3600" kern="1200">
              <a:latin typeface="Arial" panose="020B0604020202020204" pitchFamily="34" charset="0"/>
              <a:cs typeface="Arial" panose="020B0604020202020204" pitchFamily="34" charset="0"/>
            </a:rPr>
            <a:t>Healthy accountability</a:t>
          </a:r>
        </a:p>
      </dsp:txBody>
      <dsp:txXfrm>
        <a:off x="66824" y="1588796"/>
        <a:ext cx="6379955" cy="1235252"/>
      </dsp:txXfrm>
    </dsp:sp>
    <dsp:sp modelId="{58E0910E-1EF1-40FF-AC83-C7E3BC814F76}">
      <dsp:nvSpPr>
        <dsp:cNvPr id="0" name=""/>
        <dsp:cNvSpPr/>
      </dsp:nvSpPr>
      <dsp:spPr>
        <a:xfrm>
          <a:off x="0" y="2994553"/>
          <a:ext cx="6513603" cy="136890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GB" sz="3600" kern="1200">
              <a:latin typeface="Arial" panose="020B0604020202020204" pitchFamily="34" charset="0"/>
              <a:cs typeface="Arial" panose="020B0604020202020204" pitchFamily="34" charset="0"/>
            </a:rPr>
            <a:t>Models inclusion</a:t>
          </a:r>
          <a:endParaRPr lang="en-US" sz="3600" kern="1200">
            <a:latin typeface="Arial" panose="020B0604020202020204" pitchFamily="34" charset="0"/>
            <a:cs typeface="Arial" panose="020B0604020202020204" pitchFamily="34" charset="0"/>
          </a:endParaRPr>
        </a:p>
      </dsp:txBody>
      <dsp:txXfrm>
        <a:off x="66824" y="3061377"/>
        <a:ext cx="6379955" cy="1235252"/>
      </dsp:txXfrm>
    </dsp:sp>
    <dsp:sp modelId="{14E21B12-FC0F-4D4D-A248-6AE9E5818AF5}">
      <dsp:nvSpPr>
        <dsp:cNvPr id="0" name=""/>
        <dsp:cNvSpPr/>
      </dsp:nvSpPr>
      <dsp:spPr>
        <a:xfrm>
          <a:off x="0" y="4467133"/>
          <a:ext cx="6513603" cy="136890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GB" sz="3600" kern="1200">
              <a:latin typeface="Arial" panose="020B0604020202020204" pitchFamily="34" charset="0"/>
              <a:cs typeface="Arial" panose="020B0604020202020204" pitchFamily="34" charset="0"/>
            </a:rPr>
            <a:t>Guides behaviour but respects choices</a:t>
          </a:r>
          <a:endParaRPr lang="en-US" sz="3600" kern="1200">
            <a:latin typeface="Arial" panose="020B0604020202020204" pitchFamily="34" charset="0"/>
            <a:cs typeface="Arial" panose="020B0604020202020204" pitchFamily="34" charset="0"/>
          </a:endParaRPr>
        </a:p>
      </dsp:txBody>
      <dsp:txXfrm>
        <a:off x="66824" y="4533957"/>
        <a:ext cx="6379955" cy="1235252"/>
      </dsp:txXfrm>
    </dsp:sp>
  </dsp:spTree>
</dsp:drawing>
</file>

<file path=ppt/diagrams/layout1.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850F47-E040-4FFE-81AE-DF4163742E05}" type="datetimeFigureOut">
              <a:rPr lang="en-GB" smtClean="0"/>
              <a:t>09/11/2022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E5ACED0-0BC9-4780-BA08-42F947A57D03}" type="slidenum">
              <a:rPr lang="en-GB" smtClean="0"/>
              <a:t>‹#›</a:t>
            </a:fld>
            <a:endParaRPr lang="en-GB"/>
          </a:p>
        </p:txBody>
      </p:sp>
    </p:spTree>
    <p:extLst>
      <p:ext uri="{BB962C8B-B14F-4D97-AF65-F5344CB8AC3E}">
        <p14:creationId xmlns:p14="http://schemas.microsoft.com/office/powerpoint/2010/main" val="32878156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defTabSz="966155">
              <a:defRPr/>
            </a:pPr>
            <a:fld id="{B5862600-9FED-48E4-BD07-5747AEE05907}" type="slidenum">
              <a:rPr lang="en-GB">
                <a:solidFill>
                  <a:prstClr val="black"/>
                </a:solidFill>
                <a:latin typeface="Calibri" panose="020F0502020204030204"/>
              </a:rPr>
              <a:pPr defTabSz="966155">
                <a:defRPr/>
              </a:pPr>
              <a:t>1</a:t>
            </a:fld>
            <a:endParaRPr lang="en-GB">
              <a:solidFill>
                <a:prstClr val="black"/>
              </a:solidFill>
              <a:latin typeface="Calibri" panose="020F0502020204030204"/>
            </a:endParaRPr>
          </a:p>
        </p:txBody>
      </p:sp>
    </p:spTree>
    <p:extLst>
      <p:ext uri="{BB962C8B-B14F-4D97-AF65-F5344CB8AC3E}">
        <p14:creationId xmlns:p14="http://schemas.microsoft.com/office/powerpoint/2010/main" val="6250713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66155" rtl="0" eaLnBrk="1" fontAlgn="auto" latinLnBrk="0" hangingPunct="1">
              <a:lnSpc>
                <a:spcPct val="100000"/>
              </a:lnSpc>
              <a:spcBef>
                <a:spcPts val="0"/>
              </a:spcBef>
              <a:spcAft>
                <a:spcPts val="0"/>
              </a:spcAft>
              <a:buClrTx/>
              <a:buSzTx/>
              <a:buFontTx/>
              <a:buNone/>
              <a:tabLst/>
              <a:defRPr/>
            </a:pPr>
            <a:fld id="{132CC72B-D0A5-4BB2-9E5E-697E1CEBE8E3}" type="slidenum">
              <a:rPr kumimoji="0" lang="en-GB" sz="13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66155" rtl="0" eaLnBrk="1" fontAlgn="auto" latinLnBrk="0" hangingPunct="1">
                <a:lnSpc>
                  <a:spcPct val="100000"/>
                </a:lnSpc>
                <a:spcBef>
                  <a:spcPts val="0"/>
                </a:spcBef>
                <a:spcAft>
                  <a:spcPts val="0"/>
                </a:spcAft>
                <a:buClrTx/>
                <a:buSzTx/>
                <a:buFontTx/>
                <a:buNone/>
                <a:tabLst/>
                <a:defRPr/>
              </a:pPr>
              <a:t>2</a:t>
            </a:fld>
            <a:endParaRPr kumimoji="0" lang="en-GB"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740466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66155" rtl="0" eaLnBrk="1" fontAlgn="auto" latinLnBrk="0" hangingPunct="1">
              <a:lnSpc>
                <a:spcPct val="100000"/>
              </a:lnSpc>
              <a:spcBef>
                <a:spcPts val="0"/>
              </a:spcBef>
              <a:spcAft>
                <a:spcPts val="0"/>
              </a:spcAft>
              <a:buClrTx/>
              <a:buSzTx/>
              <a:buFontTx/>
              <a:buNone/>
              <a:tabLst/>
              <a:defRPr/>
            </a:pPr>
            <a:fld id="{132CC72B-D0A5-4BB2-9E5E-697E1CEBE8E3}" type="slidenum">
              <a:rPr kumimoji="0" lang="en-GB" sz="13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66155" rtl="0" eaLnBrk="1" fontAlgn="auto" latinLnBrk="0" hangingPunct="1">
                <a:lnSpc>
                  <a:spcPct val="100000"/>
                </a:lnSpc>
                <a:spcBef>
                  <a:spcPts val="0"/>
                </a:spcBef>
                <a:spcAft>
                  <a:spcPts val="0"/>
                </a:spcAft>
                <a:buClrTx/>
                <a:buSzTx/>
                <a:buFontTx/>
                <a:buNone/>
                <a:tabLst/>
                <a:defRPr/>
              </a:pPr>
              <a:t>3</a:t>
            </a:fld>
            <a:endParaRPr kumimoji="0" lang="en-GB"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028191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D82087-449E-4783-B214-6904DC729CD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D93EEC6-D9E5-4667-927D-C517A615FDB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CB2E2E4-663C-44EA-9C46-1FA2377B0D5D}"/>
              </a:ext>
            </a:extLst>
          </p:cNvPr>
          <p:cNvSpPr>
            <a:spLocks noGrp="1"/>
          </p:cNvSpPr>
          <p:nvPr>
            <p:ph type="dt" sz="half" idx="10"/>
          </p:nvPr>
        </p:nvSpPr>
        <p:spPr/>
        <p:txBody>
          <a:bodyPr/>
          <a:lstStyle/>
          <a:p>
            <a:fld id="{D5356C34-13C1-4C88-AE77-CDF296D03C6D}" type="datetimeFigureOut">
              <a:rPr lang="en-GB" smtClean="0"/>
              <a:t>09/11/2022</a:t>
            </a:fld>
            <a:endParaRPr lang="en-GB"/>
          </a:p>
        </p:txBody>
      </p:sp>
      <p:sp>
        <p:nvSpPr>
          <p:cNvPr id="5" name="Footer Placeholder 4">
            <a:extLst>
              <a:ext uri="{FF2B5EF4-FFF2-40B4-BE49-F238E27FC236}">
                <a16:creationId xmlns:a16="http://schemas.microsoft.com/office/drawing/2014/main" id="{B290F231-440B-453B-A152-57BC382C8D2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B03DF6B-0E6B-4B27-BC5A-C5F89B2245A6}"/>
              </a:ext>
            </a:extLst>
          </p:cNvPr>
          <p:cNvSpPr>
            <a:spLocks noGrp="1"/>
          </p:cNvSpPr>
          <p:nvPr>
            <p:ph type="sldNum" sz="quarter" idx="12"/>
          </p:nvPr>
        </p:nvSpPr>
        <p:spPr/>
        <p:txBody>
          <a:bodyPr/>
          <a:lstStyle/>
          <a:p>
            <a:fld id="{D856E089-5A7C-45E0-B257-B1A813A122A2}" type="slidenum">
              <a:rPr lang="en-GB" smtClean="0"/>
              <a:t>‹#›</a:t>
            </a:fld>
            <a:endParaRPr lang="en-GB"/>
          </a:p>
        </p:txBody>
      </p:sp>
    </p:spTree>
    <p:extLst>
      <p:ext uri="{BB962C8B-B14F-4D97-AF65-F5344CB8AC3E}">
        <p14:creationId xmlns:p14="http://schemas.microsoft.com/office/powerpoint/2010/main" val="1386324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BC5FAC-F893-40D9-9477-51F26DAAE7D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74B80EF-BF24-498C-B229-FE885E54336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AE1A807-BF31-48DB-972B-DDC21BA95243}"/>
              </a:ext>
            </a:extLst>
          </p:cNvPr>
          <p:cNvSpPr>
            <a:spLocks noGrp="1"/>
          </p:cNvSpPr>
          <p:nvPr>
            <p:ph type="dt" sz="half" idx="10"/>
          </p:nvPr>
        </p:nvSpPr>
        <p:spPr/>
        <p:txBody>
          <a:bodyPr/>
          <a:lstStyle/>
          <a:p>
            <a:fld id="{D5356C34-13C1-4C88-AE77-CDF296D03C6D}" type="datetimeFigureOut">
              <a:rPr lang="en-GB" smtClean="0"/>
              <a:t>09/11/2022</a:t>
            </a:fld>
            <a:endParaRPr lang="en-GB"/>
          </a:p>
        </p:txBody>
      </p:sp>
      <p:sp>
        <p:nvSpPr>
          <p:cNvPr id="5" name="Footer Placeholder 4">
            <a:extLst>
              <a:ext uri="{FF2B5EF4-FFF2-40B4-BE49-F238E27FC236}">
                <a16:creationId xmlns:a16="http://schemas.microsoft.com/office/drawing/2014/main" id="{265769BC-2F2B-4C65-9373-1D195727AF9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EA53B09-6692-44D6-84C6-763159897EED}"/>
              </a:ext>
            </a:extLst>
          </p:cNvPr>
          <p:cNvSpPr>
            <a:spLocks noGrp="1"/>
          </p:cNvSpPr>
          <p:nvPr>
            <p:ph type="sldNum" sz="quarter" idx="12"/>
          </p:nvPr>
        </p:nvSpPr>
        <p:spPr/>
        <p:txBody>
          <a:bodyPr/>
          <a:lstStyle/>
          <a:p>
            <a:fld id="{D856E089-5A7C-45E0-B257-B1A813A122A2}" type="slidenum">
              <a:rPr lang="en-GB" smtClean="0"/>
              <a:t>‹#›</a:t>
            </a:fld>
            <a:endParaRPr lang="en-GB"/>
          </a:p>
        </p:txBody>
      </p:sp>
    </p:spTree>
    <p:extLst>
      <p:ext uri="{BB962C8B-B14F-4D97-AF65-F5344CB8AC3E}">
        <p14:creationId xmlns:p14="http://schemas.microsoft.com/office/powerpoint/2010/main" val="3369245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D422D8A-766B-409F-B102-A53FB7E78DC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F153D30-3B34-4009-A24E-6876C2507A5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70E8355-7A1F-4C29-A9A3-5CB0C9A48B53}"/>
              </a:ext>
            </a:extLst>
          </p:cNvPr>
          <p:cNvSpPr>
            <a:spLocks noGrp="1"/>
          </p:cNvSpPr>
          <p:nvPr>
            <p:ph type="dt" sz="half" idx="10"/>
          </p:nvPr>
        </p:nvSpPr>
        <p:spPr/>
        <p:txBody>
          <a:bodyPr/>
          <a:lstStyle/>
          <a:p>
            <a:fld id="{D5356C34-13C1-4C88-AE77-CDF296D03C6D}" type="datetimeFigureOut">
              <a:rPr lang="en-GB" smtClean="0"/>
              <a:t>09/11/2022</a:t>
            </a:fld>
            <a:endParaRPr lang="en-GB"/>
          </a:p>
        </p:txBody>
      </p:sp>
      <p:sp>
        <p:nvSpPr>
          <p:cNvPr id="5" name="Footer Placeholder 4">
            <a:extLst>
              <a:ext uri="{FF2B5EF4-FFF2-40B4-BE49-F238E27FC236}">
                <a16:creationId xmlns:a16="http://schemas.microsoft.com/office/drawing/2014/main" id="{A6879D1C-60FD-4BCB-B062-780A19C6675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1FE6E2A-FF3D-4169-A041-D8B366667B2B}"/>
              </a:ext>
            </a:extLst>
          </p:cNvPr>
          <p:cNvSpPr>
            <a:spLocks noGrp="1"/>
          </p:cNvSpPr>
          <p:nvPr>
            <p:ph type="sldNum" sz="quarter" idx="12"/>
          </p:nvPr>
        </p:nvSpPr>
        <p:spPr/>
        <p:txBody>
          <a:bodyPr/>
          <a:lstStyle/>
          <a:p>
            <a:fld id="{D856E089-5A7C-45E0-B257-B1A813A122A2}" type="slidenum">
              <a:rPr lang="en-GB" smtClean="0"/>
              <a:t>‹#›</a:t>
            </a:fld>
            <a:endParaRPr lang="en-GB"/>
          </a:p>
        </p:txBody>
      </p:sp>
    </p:spTree>
    <p:extLst>
      <p:ext uri="{BB962C8B-B14F-4D97-AF65-F5344CB8AC3E}">
        <p14:creationId xmlns:p14="http://schemas.microsoft.com/office/powerpoint/2010/main" val="40400721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AD3240-7670-4950-A6E8-CC4DEEC6271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C41AEBA-18EA-4DCC-AA2E-98158C2F414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E9C0646-D8A2-404D-ADFC-5D58805F6A4F}"/>
              </a:ext>
            </a:extLst>
          </p:cNvPr>
          <p:cNvSpPr>
            <a:spLocks noGrp="1"/>
          </p:cNvSpPr>
          <p:nvPr>
            <p:ph type="dt" sz="half" idx="10"/>
          </p:nvPr>
        </p:nvSpPr>
        <p:spPr/>
        <p:txBody>
          <a:bodyPr/>
          <a:lstStyle/>
          <a:p>
            <a:fld id="{E338C138-0493-4015-A09E-F3E1F8FBCB9F}" type="datetimeFigureOut">
              <a:rPr lang="en-GB" smtClean="0"/>
              <a:t>09/11/2022</a:t>
            </a:fld>
            <a:endParaRPr lang="en-GB"/>
          </a:p>
        </p:txBody>
      </p:sp>
      <p:sp>
        <p:nvSpPr>
          <p:cNvPr id="5" name="Footer Placeholder 4">
            <a:extLst>
              <a:ext uri="{FF2B5EF4-FFF2-40B4-BE49-F238E27FC236}">
                <a16:creationId xmlns:a16="http://schemas.microsoft.com/office/drawing/2014/main" id="{CB143BB6-338C-4B90-9632-D86723980B5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A52FB6B-8A5F-4542-B1B4-90CE086F43B8}"/>
              </a:ext>
            </a:extLst>
          </p:cNvPr>
          <p:cNvSpPr>
            <a:spLocks noGrp="1"/>
          </p:cNvSpPr>
          <p:nvPr>
            <p:ph type="sldNum" sz="quarter" idx="12"/>
          </p:nvPr>
        </p:nvSpPr>
        <p:spPr/>
        <p:txBody>
          <a:bodyPr/>
          <a:lstStyle/>
          <a:p>
            <a:fld id="{DE8E2571-0F72-431C-AE78-D926E3C6C85C}" type="slidenum">
              <a:rPr lang="en-GB" smtClean="0"/>
              <a:t>‹#›</a:t>
            </a:fld>
            <a:endParaRPr lang="en-GB"/>
          </a:p>
        </p:txBody>
      </p:sp>
    </p:spTree>
    <p:extLst>
      <p:ext uri="{BB962C8B-B14F-4D97-AF65-F5344CB8AC3E}">
        <p14:creationId xmlns:p14="http://schemas.microsoft.com/office/powerpoint/2010/main" val="3940790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63D5B-EBE5-4759-90D8-884C1369F43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B629EA0-04EB-44A3-B1BA-492078C80C6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CFEC416-81CB-4AA6-9CA0-BEBE6B541546}"/>
              </a:ext>
            </a:extLst>
          </p:cNvPr>
          <p:cNvSpPr>
            <a:spLocks noGrp="1"/>
          </p:cNvSpPr>
          <p:nvPr>
            <p:ph type="dt" sz="half" idx="10"/>
          </p:nvPr>
        </p:nvSpPr>
        <p:spPr/>
        <p:txBody>
          <a:bodyPr/>
          <a:lstStyle/>
          <a:p>
            <a:fld id="{E338C138-0493-4015-A09E-F3E1F8FBCB9F}" type="datetimeFigureOut">
              <a:rPr lang="en-GB" smtClean="0"/>
              <a:t>09/11/2022</a:t>
            </a:fld>
            <a:endParaRPr lang="en-GB"/>
          </a:p>
        </p:txBody>
      </p:sp>
      <p:sp>
        <p:nvSpPr>
          <p:cNvPr id="5" name="Footer Placeholder 4">
            <a:extLst>
              <a:ext uri="{FF2B5EF4-FFF2-40B4-BE49-F238E27FC236}">
                <a16:creationId xmlns:a16="http://schemas.microsoft.com/office/drawing/2014/main" id="{A11295F3-49A3-44C9-8F28-DA5D6BA0A16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3DDFA09-3C06-41DD-BA2D-B52D81DAF0AE}"/>
              </a:ext>
            </a:extLst>
          </p:cNvPr>
          <p:cNvSpPr>
            <a:spLocks noGrp="1"/>
          </p:cNvSpPr>
          <p:nvPr>
            <p:ph type="sldNum" sz="quarter" idx="12"/>
          </p:nvPr>
        </p:nvSpPr>
        <p:spPr/>
        <p:txBody>
          <a:bodyPr/>
          <a:lstStyle/>
          <a:p>
            <a:fld id="{DE8E2571-0F72-431C-AE78-D926E3C6C85C}" type="slidenum">
              <a:rPr lang="en-GB" smtClean="0"/>
              <a:t>‹#›</a:t>
            </a:fld>
            <a:endParaRPr lang="en-GB"/>
          </a:p>
        </p:txBody>
      </p:sp>
    </p:spTree>
    <p:extLst>
      <p:ext uri="{BB962C8B-B14F-4D97-AF65-F5344CB8AC3E}">
        <p14:creationId xmlns:p14="http://schemas.microsoft.com/office/powerpoint/2010/main" val="32577484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2D2BF-44B3-4895-81A2-F2BD57EA45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5A5E27E-4B32-476F-9646-127F18CE9C1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7A7C315-07FD-403D-968D-DD269DB4CE26}"/>
              </a:ext>
            </a:extLst>
          </p:cNvPr>
          <p:cNvSpPr>
            <a:spLocks noGrp="1"/>
          </p:cNvSpPr>
          <p:nvPr>
            <p:ph type="dt" sz="half" idx="10"/>
          </p:nvPr>
        </p:nvSpPr>
        <p:spPr/>
        <p:txBody>
          <a:bodyPr/>
          <a:lstStyle/>
          <a:p>
            <a:fld id="{E338C138-0493-4015-A09E-F3E1F8FBCB9F}" type="datetimeFigureOut">
              <a:rPr lang="en-GB" smtClean="0"/>
              <a:t>09/11/2022</a:t>
            </a:fld>
            <a:endParaRPr lang="en-GB"/>
          </a:p>
        </p:txBody>
      </p:sp>
      <p:sp>
        <p:nvSpPr>
          <p:cNvPr id="5" name="Footer Placeholder 4">
            <a:extLst>
              <a:ext uri="{FF2B5EF4-FFF2-40B4-BE49-F238E27FC236}">
                <a16:creationId xmlns:a16="http://schemas.microsoft.com/office/drawing/2014/main" id="{F4D45332-FDD5-4431-91B8-68C9E6CE87C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E24759B-3C29-43BB-A88F-E69B0B737EAE}"/>
              </a:ext>
            </a:extLst>
          </p:cNvPr>
          <p:cNvSpPr>
            <a:spLocks noGrp="1"/>
          </p:cNvSpPr>
          <p:nvPr>
            <p:ph type="sldNum" sz="quarter" idx="12"/>
          </p:nvPr>
        </p:nvSpPr>
        <p:spPr/>
        <p:txBody>
          <a:bodyPr/>
          <a:lstStyle/>
          <a:p>
            <a:fld id="{DE8E2571-0F72-431C-AE78-D926E3C6C85C}" type="slidenum">
              <a:rPr lang="en-GB" smtClean="0"/>
              <a:t>‹#›</a:t>
            </a:fld>
            <a:endParaRPr lang="en-GB"/>
          </a:p>
        </p:txBody>
      </p:sp>
    </p:spTree>
    <p:extLst>
      <p:ext uri="{BB962C8B-B14F-4D97-AF65-F5344CB8AC3E}">
        <p14:creationId xmlns:p14="http://schemas.microsoft.com/office/powerpoint/2010/main" val="7593668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F5C50C-2D5D-4B78-90E9-55AF8ACB985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C748B24-A31B-4B7F-A159-27A44C65562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914BAFA-BCDD-4420-9C2F-0CDC94CB449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BB86092-41E4-4061-850F-BE31BC250C15}"/>
              </a:ext>
            </a:extLst>
          </p:cNvPr>
          <p:cNvSpPr>
            <a:spLocks noGrp="1"/>
          </p:cNvSpPr>
          <p:nvPr>
            <p:ph type="dt" sz="half" idx="10"/>
          </p:nvPr>
        </p:nvSpPr>
        <p:spPr/>
        <p:txBody>
          <a:bodyPr/>
          <a:lstStyle/>
          <a:p>
            <a:fld id="{E338C138-0493-4015-A09E-F3E1F8FBCB9F}" type="datetimeFigureOut">
              <a:rPr lang="en-GB" smtClean="0"/>
              <a:t>09/11/2022</a:t>
            </a:fld>
            <a:endParaRPr lang="en-GB"/>
          </a:p>
        </p:txBody>
      </p:sp>
      <p:sp>
        <p:nvSpPr>
          <p:cNvPr id="6" name="Footer Placeholder 5">
            <a:extLst>
              <a:ext uri="{FF2B5EF4-FFF2-40B4-BE49-F238E27FC236}">
                <a16:creationId xmlns:a16="http://schemas.microsoft.com/office/drawing/2014/main" id="{6C0688EE-284D-470A-83CD-9783918669E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65CF357-9646-4DDC-B344-E2582D8CCB77}"/>
              </a:ext>
            </a:extLst>
          </p:cNvPr>
          <p:cNvSpPr>
            <a:spLocks noGrp="1"/>
          </p:cNvSpPr>
          <p:nvPr>
            <p:ph type="sldNum" sz="quarter" idx="12"/>
          </p:nvPr>
        </p:nvSpPr>
        <p:spPr/>
        <p:txBody>
          <a:bodyPr/>
          <a:lstStyle/>
          <a:p>
            <a:fld id="{DE8E2571-0F72-431C-AE78-D926E3C6C85C}" type="slidenum">
              <a:rPr lang="en-GB" smtClean="0"/>
              <a:t>‹#›</a:t>
            </a:fld>
            <a:endParaRPr lang="en-GB"/>
          </a:p>
        </p:txBody>
      </p:sp>
    </p:spTree>
    <p:extLst>
      <p:ext uri="{BB962C8B-B14F-4D97-AF65-F5344CB8AC3E}">
        <p14:creationId xmlns:p14="http://schemas.microsoft.com/office/powerpoint/2010/main" val="7659504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27C24-0C17-4450-A055-EB1996A8DC5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04B72B6-35AD-476D-A1BF-94ABC7E6593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187333E-B0BF-4C07-9D47-FB0F5BB1068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100BCAF-9A76-47C8-8BD9-7A2DAF9512D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EC2E9CA-028F-427A-8BA5-5AF83EC5FA4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473A3AC-E5F5-4140-B219-131B4DC06284}"/>
              </a:ext>
            </a:extLst>
          </p:cNvPr>
          <p:cNvSpPr>
            <a:spLocks noGrp="1"/>
          </p:cNvSpPr>
          <p:nvPr>
            <p:ph type="dt" sz="half" idx="10"/>
          </p:nvPr>
        </p:nvSpPr>
        <p:spPr/>
        <p:txBody>
          <a:bodyPr/>
          <a:lstStyle/>
          <a:p>
            <a:fld id="{E338C138-0493-4015-A09E-F3E1F8FBCB9F}" type="datetimeFigureOut">
              <a:rPr lang="en-GB" smtClean="0"/>
              <a:t>09/11/2022</a:t>
            </a:fld>
            <a:endParaRPr lang="en-GB"/>
          </a:p>
        </p:txBody>
      </p:sp>
      <p:sp>
        <p:nvSpPr>
          <p:cNvPr id="8" name="Footer Placeholder 7">
            <a:extLst>
              <a:ext uri="{FF2B5EF4-FFF2-40B4-BE49-F238E27FC236}">
                <a16:creationId xmlns:a16="http://schemas.microsoft.com/office/drawing/2014/main" id="{9608AA40-215D-42E5-AC7E-86625F67CB7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B02B96E-99CD-4F35-8792-B4BC1D080BFD}"/>
              </a:ext>
            </a:extLst>
          </p:cNvPr>
          <p:cNvSpPr>
            <a:spLocks noGrp="1"/>
          </p:cNvSpPr>
          <p:nvPr>
            <p:ph type="sldNum" sz="quarter" idx="12"/>
          </p:nvPr>
        </p:nvSpPr>
        <p:spPr/>
        <p:txBody>
          <a:bodyPr/>
          <a:lstStyle/>
          <a:p>
            <a:fld id="{DE8E2571-0F72-431C-AE78-D926E3C6C85C}" type="slidenum">
              <a:rPr lang="en-GB" smtClean="0"/>
              <a:t>‹#›</a:t>
            </a:fld>
            <a:endParaRPr lang="en-GB"/>
          </a:p>
        </p:txBody>
      </p:sp>
    </p:spTree>
    <p:extLst>
      <p:ext uri="{BB962C8B-B14F-4D97-AF65-F5344CB8AC3E}">
        <p14:creationId xmlns:p14="http://schemas.microsoft.com/office/powerpoint/2010/main" val="8721377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265326-A61A-4A3E-A045-31C9846381E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0783EEC-1108-4440-BFAB-DB2291636F6F}"/>
              </a:ext>
            </a:extLst>
          </p:cNvPr>
          <p:cNvSpPr>
            <a:spLocks noGrp="1"/>
          </p:cNvSpPr>
          <p:nvPr>
            <p:ph type="dt" sz="half" idx="10"/>
          </p:nvPr>
        </p:nvSpPr>
        <p:spPr/>
        <p:txBody>
          <a:bodyPr/>
          <a:lstStyle/>
          <a:p>
            <a:fld id="{E338C138-0493-4015-A09E-F3E1F8FBCB9F}" type="datetimeFigureOut">
              <a:rPr lang="en-GB" smtClean="0"/>
              <a:t>09/11/2022</a:t>
            </a:fld>
            <a:endParaRPr lang="en-GB"/>
          </a:p>
        </p:txBody>
      </p:sp>
      <p:sp>
        <p:nvSpPr>
          <p:cNvPr id="4" name="Footer Placeholder 3">
            <a:extLst>
              <a:ext uri="{FF2B5EF4-FFF2-40B4-BE49-F238E27FC236}">
                <a16:creationId xmlns:a16="http://schemas.microsoft.com/office/drawing/2014/main" id="{B7C589CD-305B-4B13-B3F4-697FA30C283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0AE9C1B-CC8F-4F87-8C1D-5711743D3618}"/>
              </a:ext>
            </a:extLst>
          </p:cNvPr>
          <p:cNvSpPr>
            <a:spLocks noGrp="1"/>
          </p:cNvSpPr>
          <p:nvPr>
            <p:ph type="sldNum" sz="quarter" idx="12"/>
          </p:nvPr>
        </p:nvSpPr>
        <p:spPr/>
        <p:txBody>
          <a:bodyPr/>
          <a:lstStyle/>
          <a:p>
            <a:fld id="{DE8E2571-0F72-431C-AE78-D926E3C6C85C}" type="slidenum">
              <a:rPr lang="en-GB" smtClean="0"/>
              <a:t>‹#›</a:t>
            </a:fld>
            <a:endParaRPr lang="en-GB"/>
          </a:p>
        </p:txBody>
      </p:sp>
    </p:spTree>
    <p:extLst>
      <p:ext uri="{BB962C8B-B14F-4D97-AF65-F5344CB8AC3E}">
        <p14:creationId xmlns:p14="http://schemas.microsoft.com/office/powerpoint/2010/main" val="6008365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C0EC72B-A7D9-4329-B637-A0E7429E5ED7}"/>
              </a:ext>
            </a:extLst>
          </p:cNvPr>
          <p:cNvSpPr>
            <a:spLocks noGrp="1"/>
          </p:cNvSpPr>
          <p:nvPr>
            <p:ph type="dt" sz="half" idx="10"/>
          </p:nvPr>
        </p:nvSpPr>
        <p:spPr/>
        <p:txBody>
          <a:bodyPr/>
          <a:lstStyle/>
          <a:p>
            <a:fld id="{E338C138-0493-4015-A09E-F3E1F8FBCB9F}" type="datetimeFigureOut">
              <a:rPr lang="en-GB" smtClean="0"/>
              <a:t>09/11/2022</a:t>
            </a:fld>
            <a:endParaRPr lang="en-GB"/>
          </a:p>
        </p:txBody>
      </p:sp>
      <p:sp>
        <p:nvSpPr>
          <p:cNvPr id="3" name="Footer Placeholder 2">
            <a:extLst>
              <a:ext uri="{FF2B5EF4-FFF2-40B4-BE49-F238E27FC236}">
                <a16:creationId xmlns:a16="http://schemas.microsoft.com/office/drawing/2014/main" id="{8B03BCD3-A242-43B7-8AA3-78084E81A7A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3F606CA-630F-489D-BD63-F88E127F8AFA}"/>
              </a:ext>
            </a:extLst>
          </p:cNvPr>
          <p:cNvSpPr>
            <a:spLocks noGrp="1"/>
          </p:cNvSpPr>
          <p:nvPr>
            <p:ph type="sldNum" sz="quarter" idx="12"/>
          </p:nvPr>
        </p:nvSpPr>
        <p:spPr/>
        <p:txBody>
          <a:bodyPr/>
          <a:lstStyle/>
          <a:p>
            <a:fld id="{DE8E2571-0F72-431C-AE78-D926E3C6C85C}" type="slidenum">
              <a:rPr lang="en-GB" smtClean="0"/>
              <a:t>‹#›</a:t>
            </a:fld>
            <a:endParaRPr lang="en-GB"/>
          </a:p>
        </p:txBody>
      </p:sp>
    </p:spTree>
    <p:extLst>
      <p:ext uri="{BB962C8B-B14F-4D97-AF65-F5344CB8AC3E}">
        <p14:creationId xmlns:p14="http://schemas.microsoft.com/office/powerpoint/2010/main" val="17422005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40A8CB-0898-40BF-80F1-729E7D8D8C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CFFC195-463E-4D53-8BBC-7BA77A0089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66F1BC0-B515-4E2B-B18F-23933DBE282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AA558EE-9ABA-477C-B088-B13C10F29A0F}"/>
              </a:ext>
            </a:extLst>
          </p:cNvPr>
          <p:cNvSpPr>
            <a:spLocks noGrp="1"/>
          </p:cNvSpPr>
          <p:nvPr>
            <p:ph type="dt" sz="half" idx="10"/>
          </p:nvPr>
        </p:nvSpPr>
        <p:spPr/>
        <p:txBody>
          <a:bodyPr/>
          <a:lstStyle/>
          <a:p>
            <a:fld id="{E338C138-0493-4015-A09E-F3E1F8FBCB9F}" type="datetimeFigureOut">
              <a:rPr lang="en-GB" smtClean="0"/>
              <a:t>09/11/2022</a:t>
            </a:fld>
            <a:endParaRPr lang="en-GB"/>
          </a:p>
        </p:txBody>
      </p:sp>
      <p:sp>
        <p:nvSpPr>
          <p:cNvPr id="6" name="Footer Placeholder 5">
            <a:extLst>
              <a:ext uri="{FF2B5EF4-FFF2-40B4-BE49-F238E27FC236}">
                <a16:creationId xmlns:a16="http://schemas.microsoft.com/office/drawing/2014/main" id="{AEF896A9-33B9-4C4B-88BA-EB48E94185E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05479B3-7511-4301-B7FF-6FFC11EC1C38}"/>
              </a:ext>
            </a:extLst>
          </p:cNvPr>
          <p:cNvSpPr>
            <a:spLocks noGrp="1"/>
          </p:cNvSpPr>
          <p:nvPr>
            <p:ph type="sldNum" sz="quarter" idx="12"/>
          </p:nvPr>
        </p:nvSpPr>
        <p:spPr/>
        <p:txBody>
          <a:bodyPr/>
          <a:lstStyle/>
          <a:p>
            <a:fld id="{DE8E2571-0F72-431C-AE78-D926E3C6C85C}" type="slidenum">
              <a:rPr lang="en-GB" smtClean="0"/>
              <a:t>‹#›</a:t>
            </a:fld>
            <a:endParaRPr lang="en-GB"/>
          </a:p>
        </p:txBody>
      </p:sp>
    </p:spTree>
    <p:extLst>
      <p:ext uri="{BB962C8B-B14F-4D97-AF65-F5344CB8AC3E}">
        <p14:creationId xmlns:p14="http://schemas.microsoft.com/office/powerpoint/2010/main" val="35414458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D5E8D-7431-492D-A43D-96C1A4C1511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489B383-D08B-4A88-8EE9-732EA0ED4F8F}"/>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832B169-A6AB-40BE-9A75-84EAC7AAA4F0}"/>
              </a:ext>
            </a:extLst>
          </p:cNvPr>
          <p:cNvSpPr>
            <a:spLocks noGrp="1"/>
          </p:cNvSpPr>
          <p:nvPr>
            <p:ph type="dt" sz="half" idx="10"/>
          </p:nvPr>
        </p:nvSpPr>
        <p:spPr/>
        <p:txBody>
          <a:bodyPr/>
          <a:lstStyle/>
          <a:p>
            <a:fld id="{D5356C34-13C1-4C88-AE77-CDF296D03C6D}" type="datetimeFigureOut">
              <a:rPr lang="en-GB" smtClean="0"/>
              <a:t>09/11/2022</a:t>
            </a:fld>
            <a:endParaRPr lang="en-GB"/>
          </a:p>
        </p:txBody>
      </p:sp>
      <p:sp>
        <p:nvSpPr>
          <p:cNvPr id="5" name="Footer Placeholder 4">
            <a:extLst>
              <a:ext uri="{FF2B5EF4-FFF2-40B4-BE49-F238E27FC236}">
                <a16:creationId xmlns:a16="http://schemas.microsoft.com/office/drawing/2014/main" id="{AEE0ECC3-BFE6-4EF5-9E97-34DA5BB0F9D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CB951B2-483F-4217-A05A-DF774BACE13B}"/>
              </a:ext>
            </a:extLst>
          </p:cNvPr>
          <p:cNvSpPr>
            <a:spLocks noGrp="1"/>
          </p:cNvSpPr>
          <p:nvPr>
            <p:ph type="sldNum" sz="quarter" idx="12"/>
          </p:nvPr>
        </p:nvSpPr>
        <p:spPr/>
        <p:txBody>
          <a:bodyPr/>
          <a:lstStyle/>
          <a:p>
            <a:fld id="{D856E089-5A7C-45E0-B257-B1A813A122A2}" type="slidenum">
              <a:rPr lang="en-GB" smtClean="0"/>
              <a:t>‹#›</a:t>
            </a:fld>
            <a:endParaRPr lang="en-GB"/>
          </a:p>
        </p:txBody>
      </p:sp>
    </p:spTree>
    <p:extLst>
      <p:ext uri="{BB962C8B-B14F-4D97-AF65-F5344CB8AC3E}">
        <p14:creationId xmlns:p14="http://schemas.microsoft.com/office/powerpoint/2010/main" val="136911000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3DAB4-8F4A-40F8-817C-E3DBA7D17D0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61BE653-0BEB-42F9-A89D-26E4A4E3F88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95D8ABA-71CD-4DC8-B3D0-958464A658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70907D4-A31C-41F7-BE81-8EA9E0810A8F}"/>
              </a:ext>
            </a:extLst>
          </p:cNvPr>
          <p:cNvSpPr>
            <a:spLocks noGrp="1"/>
          </p:cNvSpPr>
          <p:nvPr>
            <p:ph type="dt" sz="half" idx="10"/>
          </p:nvPr>
        </p:nvSpPr>
        <p:spPr/>
        <p:txBody>
          <a:bodyPr/>
          <a:lstStyle/>
          <a:p>
            <a:fld id="{E338C138-0493-4015-A09E-F3E1F8FBCB9F}" type="datetimeFigureOut">
              <a:rPr lang="en-GB" smtClean="0"/>
              <a:t>09/11/2022</a:t>
            </a:fld>
            <a:endParaRPr lang="en-GB"/>
          </a:p>
        </p:txBody>
      </p:sp>
      <p:sp>
        <p:nvSpPr>
          <p:cNvPr id="6" name="Footer Placeholder 5">
            <a:extLst>
              <a:ext uri="{FF2B5EF4-FFF2-40B4-BE49-F238E27FC236}">
                <a16:creationId xmlns:a16="http://schemas.microsoft.com/office/drawing/2014/main" id="{3C5D307C-CFDF-4255-946E-4A06B2915C8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AA125D4-00DE-470A-A6B7-3054E2E333FB}"/>
              </a:ext>
            </a:extLst>
          </p:cNvPr>
          <p:cNvSpPr>
            <a:spLocks noGrp="1"/>
          </p:cNvSpPr>
          <p:nvPr>
            <p:ph type="sldNum" sz="quarter" idx="12"/>
          </p:nvPr>
        </p:nvSpPr>
        <p:spPr/>
        <p:txBody>
          <a:bodyPr/>
          <a:lstStyle/>
          <a:p>
            <a:fld id="{DE8E2571-0F72-431C-AE78-D926E3C6C85C}" type="slidenum">
              <a:rPr lang="en-GB" smtClean="0"/>
              <a:t>‹#›</a:t>
            </a:fld>
            <a:endParaRPr lang="en-GB"/>
          </a:p>
        </p:txBody>
      </p:sp>
    </p:spTree>
    <p:extLst>
      <p:ext uri="{BB962C8B-B14F-4D97-AF65-F5344CB8AC3E}">
        <p14:creationId xmlns:p14="http://schemas.microsoft.com/office/powerpoint/2010/main" val="37067910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0BF5C1-B195-4629-902C-4E8C5490722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637F1E3-4853-4D79-A101-7FCD43969E0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E7AFB9D-7C7E-4D84-A053-C464B72DA0C4}"/>
              </a:ext>
            </a:extLst>
          </p:cNvPr>
          <p:cNvSpPr>
            <a:spLocks noGrp="1"/>
          </p:cNvSpPr>
          <p:nvPr>
            <p:ph type="dt" sz="half" idx="10"/>
          </p:nvPr>
        </p:nvSpPr>
        <p:spPr/>
        <p:txBody>
          <a:bodyPr/>
          <a:lstStyle/>
          <a:p>
            <a:fld id="{E338C138-0493-4015-A09E-F3E1F8FBCB9F}" type="datetimeFigureOut">
              <a:rPr lang="en-GB" smtClean="0"/>
              <a:t>09/11/2022</a:t>
            </a:fld>
            <a:endParaRPr lang="en-GB"/>
          </a:p>
        </p:txBody>
      </p:sp>
      <p:sp>
        <p:nvSpPr>
          <p:cNvPr id="5" name="Footer Placeholder 4">
            <a:extLst>
              <a:ext uri="{FF2B5EF4-FFF2-40B4-BE49-F238E27FC236}">
                <a16:creationId xmlns:a16="http://schemas.microsoft.com/office/drawing/2014/main" id="{6D6279C7-9879-46E4-A715-BD1ABD147DA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4567D02-2A86-4F78-8215-354C4D21E33E}"/>
              </a:ext>
            </a:extLst>
          </p:cNvPr>
          <p:cNvSpPr>
            <a:spLocks noGrp="1"/>
          </p:cNvSpPr>
          <p:nvPr>
            <p:ph type="sldNum" sz="quarter" idx="12"/>
          </p:nvPr>
        </p:nvSpPr>
        <p:spPr/>
        <p:txBody>
          <a:bodyPr/>
          <a:lstStyle/>
          <a:p>
            <a:fld id="{DE8E2571-0F72-431C-AE78-D926E3C6C85C}" type="slidenum">
              <a:rPr lang="en-GB" smtClean="0"/>
              <a:t>‹#›</a:t>
            </a:fld>
            <a:endParaRPr lang="en-GB"/>
          </a:p>
        </p:txBody>
      </p:sp>
    </p:spTree>
    <p:extLst>
      <p:ext uri="{BB962C8B-B14F-4D97-AF65-F5344CB8AC3E}">
        <p14:creationId xmlns:p14="http://schemas.microsoft.com/office/powerpoint/2010/main" val="8604385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17EA70-7E40-4178-B359-3436DB4ACA2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7BCD894-0D1F-463E-897C-C41E286EB36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77D1382-F094-4DDB-B974-4FB415A23AD7}"/>
              </a:ext>
            </a:extLst>
          </p:cNvPr>
          <p:cNvSpPr>
            <a:spLocks noGrp="1"/>
          </p:cNvSpPr>
          <p:nvPr>
            <p:ph type="dt" sz="half" idx="10"/>
          </p:nvPr>
        </p:nvSpPr>
        <p:spPr/>
        <p:txBody>
          <a:bodyPr/>
          <a:lstStyle/>
          <a:p>
            <a:fld id="{E338C138-0493-4015-A09E-F3E1F8FBCB9F}" type="datetimeFigureOut">
              <a:rPr lang="en-GB" smtClean="0"/>
              <a:t>09/11/2022</a:t>
            </a:fld>
            <a:endParaRPr lang="en-GB"/>
          </a:p>
        </p:txBody>
      </p:sp>
      <p:sp>
        <p:nvSpPr>
          <p:cNvPr id="5" name="Footer Placeholder 4">
            <a:extLst>
              <a:ext uri="{FF2B5EF4-FFF2-40B4-BE49-F238E27FC236}">
                <a16:creationId xmlns:a16="http://schemas.microsoft.com/office/drawing/2014/main" id="{E608E210-1E34-49CB-B938-FBEAD2A7A39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AF5471D-DA9F-4045-8A4F-0C7F8E3EB0D0}"/>
              </a:ext>
            </a:extLst>
          </p:cNvPr>
          <p:cNvSpPr>
            <a:spLocks noGrp="1"/>
          </p:cNvSpPr>
          <p:nvPr>
            <p:ph type="sldNum" sz="quarter" idx="12"/>
          </p:nvPr>
        </p:nvSpPr>
        <p:spPr/>
        <p:txBody>
          <a:bodyPr/>
          <a:lstStyle/>
          <a:p>
            <a:fld id="{DE8E2571-0F72-431C-AE78-D926E3C6C85C}" type="slidenum">
              <a:rPr lang="en-GB" smtClean="0"/>
              <a:t>‹#›</a:t>
            </a:fld>
            <a:endParaRPr lang="en-GB"/>
          </a:p>
        </p:txBody>
      </p:sp>
    </p:spTree>
    <p:extLst>
      <p:ext uri="{BB962C8B-B14F-4D97-AF65-F5344CB8AC3E}">
        <p14:creationId xmlns:p14="http://schemas.microsoft.com/office/powerpoint/2010/main" val="34252301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BB1D6-29BF-4EF7-884F-6C595407C02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DC8DA47-4B2E-46D8-A7C7-A8655695E01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3E23857-6503-4D77-81DC-7FAD3ECADE95}"/>
              </a:ext>
            </a:extLst>
          </p:cNvPr>
          <p:cNvSpPr>
            <a:spLocks noGrp="1"/>
          </p:cNvSpPr>
          <p:nvPr>
            <p:ph type="dt" sz="half" idx="10"/>
          </p:nvPr>
        </p:nvSpPr>
        <p:spPr/>
        <p:txBody>
          <a:bodyPr/>
          <a:lstStyle/>
          <a:p>
            <a:fld id="{D5356C34-13C1-4C88-AE77-CDF296D03C6D}" type="datetimeFigureOut">
              <a:rPr lang="en-GB" smtClean="0"/>
              <a:t>09/11/2022</a:t>
            </a:fld>
            <a:endParaRPr lang="en-GB"/>
          </a:p>
        </p:txBody>
      </p:sp>
      <p:sp>
        <p:nvSpPr>
          <p:cNvPr id="5" name="Footer Placeholder 4">
            <a:extLst>
              <a:ext uri="{FF2B5EF4-FFF2-40B4-BE49-F238E27FC236}">
                <a16:creationId xmlns:a16="http://schemas.microsoft.com/office/drawing/2014/main" id="{0A80B8DD-4AB1-4A8C-8C85-91A292BF9EE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6503304-6021-4E47-9FC3-4226129CAC5A}"/>
              </a:ext>
            </a:extLst>
          </p:cNvPr>
          <p:cNvSpPr>
            <a:spLocks noGrp="1"/>
          </p:cNvSpPr>
          <p:nvPr>
            <p:ph type="sldNum" sz="quarter" idx="12"/>
          </p:nvPr>
        </p:nvSpPr>
        <p:spPr/>
        <p:txBody>
          <a:bodyPr/>
          <a:lstStyle/>
          <a:p>
            <a:fld id="{D856E089-5A7C-45E0-B257-B1A813A122A2}" type="slidenum">
              <a:rPr lang="en-GB" smtClean="0"/>
              <a:t>‹#›</a:t>
            </a:fld>
            <a:endParaRPr lang="en-GB"/>
          </a:p>
        </p:txBody>
      </p:sp>
    </p:spTree>
    <p:extLst>
      <p:ext uri="{BB962C8B-B14F-4D97-AF65-F5344CB8AC3E}">
        <p14:creationId xmlns:p14="http://schemas.microsoft.com/office/powerpoint/2010/main" val="959392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A4E97B-6965-4EAF-A7C9-0940D00C9C6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857D106-FD60-4AD2-8D6C-4BBEFFB1029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46F169F-D907-45D4-8E04-8F356A429F2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4C5878D-089E-4A7D-B484-CE2C15E398C6}"/>
              </a:ext>
            </a:extLst>
          </p:cNvPr>
          <p:cNvSpPr>
            <a:spLocks noGrp="1"/>
          </p:cNvSpPr>
          <p:nvPr>
            <p:ph type="dt" sz="half" idx="10"/>
          </p:nvPr>
        </p:nvSpPr>
        <p:spPr/>
        <p:txBody>
          <a:bodyPr/>
          <a:lstStyle/>
          <a:p>
            <a:fld id="{D5356C34-13C1-4C88-AE77-CDF296D03C6D}" type="datetimeFigureOut">
              <a:rPr lang="en-GB" smtClean="0"/>
              <a:t>09/11/2022</a:t>
            </a:fld>
            <a:endParaRPr lang="en-GB"/>
          </a:p>
        </p:txBody>
      </p:sp>
      <p:sp>
        <p:nvSpPr>
          <p:cNvPr id="6" name="Footer Placeholder 5">
            <a:extLst>
              <a:ext uri="{FF2B5EF4-FFF2-40B4-BE49-F238E27FC236}">
                <a16:creationId xmlns:a16="http://schemas.microsoft.com/office/drawing/2014/main" id="{2B89D7FA-FE6F-4A44-B30F-4E2ADF6F7FB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43EFF95-0A2B-4D5C-B3AA-4458757F2D0A}"/>
              </a:ext>
            </a:extLst>
          </p:cNvPr>
          <p:cNvSpPr>
            <a:spLocks noGrp="1"/>
          </p:cNvSpPr>
          <p:nvPr>
            <p:ph type="sldNum" sz="quarter" idx="12"/>
          </p:nvPr>
        </p:nvSpPr>
        <p:spPr/>
        <p:txBody>
          <a:bodyPr/>
          <a:lstStyle/>
          <a:p>
            <a:fld id="{D856E089-5A7C-45E0-B257-B1A813A122A2}" type="slidenum">
              <a:rPr lang="en-GB" smtClean="0"/>
              <a:t>‹#›</a:t>
            </a:fld>
            <a:endParaRPr lang="en-GB"/>
          </a:p>
        </p:txBody>
      </p:sp>
    </p:spTree>
    <p:extLst>
      <p:ext uri="{BB962C8B-B14F-4D97-AF65-F5344CB8AC3E}">
        <p14:creationId xmlns:p14="http://schemas.microsoft.com/office/powerpoint/2010/main" val="4090387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E47F8-BA0C-4912-91C5-A3C256F9775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7B323F3-8260-4AEF-80D5-CFA89DE8975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892FF3E-E0A6-408A-92AF-1E027EBDF93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15FFAFA-F678-429E-B4D9-55A7713A92F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ADBB965-14A8-4FC8-9F55-4187305E5DF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C1A7C1F-05BC-4A98-ADD6-1B9FED33F30F}"/>
              </a:ext>
            </a:extLst>
          </p:cNvPr>
          <p:cNvSpPr>
            <a:spLocks noGrp="1"/>
          </p:cNvSpPr>
          <p:nvPr>
            <p:ph type="dt" sz="half" idx="10"/>
          </p:nvPr>
        </p:nvSpPr>
        <p:spPr/>
        <p:txBody>
          <a:bodyPr/>
          <a:lstStyle/>
          <a:p>
            <a:fld id="{D5356C34-13C1-4C88-AE77-CDF296D03C6D}" type="datetimeFigureOut">
              <a:rPr lang="en-GB" smtClean="0"/>
              <a:t>09/11/2022</a:t>
            </a:fld>
            <a:endParaRPr lang="en-GB"/>
          </a:p>
        </p:txBody>
      </p:sp>
      <p:sp>
        <p:nvSpPr>
          <p:cNvPr id="8" name="Footer Placeholder 7">
            <a:extLst>
              <a:ext uri="{FF2B5EF4-FFF2-40B4-BE49-F238E27FC236}">
                <a16:creationId xmlns:a16="http://schemas.microsoft.com/office/drawing/2014/main" id="{4EBED174-3621-4252-B860-8247674F99F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8E37A30-8DE2-40B3-B360-FE2353326156}"/>
              </a:ext>
            </a:extLst>
          </p:cNvPr>
          <p:cNvSpPr>
            <a:spLocks noGrp="1"/>
          </p:cNvSpPr>
          <p:nvPr>
            <p:ph type="sldNum" sz="quarter" idx="12"/>
          </p:nvPr>
        </p:nvSpPr>
        <p:spPr/>
        <p:txBody>
          <a:bodyPr/>
          <a:lstStyle/>
          <a:p>
            <a:fld id="{D856E089-5A7C-45E0-B257-B1A813A122A2}" type="slidenum">
              <a:rPr lang="en-GB" smtClean="0"/>
              <a:t>‹#›</a:t>
            </a:fld>
            <a:endParaRPr lang="en-GB"/>
          </a:p>
        </p:txBody>
      </p:sp>
    </p:spTree>
    <p:extLst>
      <p:ext uri="{BB962C8B-B14F-4D97-AF65-F5344CB8AC3E}">
        <p14:creationId xmlns:p14="http://schemas.microsoft.com/office/powerpoint/2010/main" val="6177823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6C109-A72F-4BBB-BFF3-DF7832BDE80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318CE34-F3BB-474A-BC1D-01C0B1294CC7}"/>
              </a:ext>
            </a:extLst>
          </p:cNvPr>
          <p:cNvSpPr>
            <a:spLocks noGrp="1"/>
          </p:cNvSpPr>
          <p:nvPr>
            <p:ph type="dt" sz="half" idx="10"/>
          </p:nvPr>
        </p:nvSpPr>
        <p:spPr/>
        <p:txBody>
          <a:bodyPr/>
          <a:lstStyle/>
          <a:p>
            <a:fld id="{D5356C34-13C1-4C88-AE77-CDF296D03C6D}" type="datetimeFigureOut">
              <a:rPr lang="en-GB" smtClean="0"/>
              <a:t>09/11/2022</a:t>
            </a:fld>
            <a:endParaRPr lang="en-GB"/>
          </a:p>
        </p:txBody>
      </p:sp>
      <p:sp>
        <p:nvSpPr>
          <p:cNvPr id="4" name="Footer Placeholder 3">
            <a:extLst>
              <a:ext uri="{FF2B5EF4-FFF2-40B4-BE49-F238E27FC236}">
                <a16:creationId xmlns:a16="http://schemas.microsoft.com/office/drawing/2014/main" id="{DFAAC21F-1D86-47C7-AF7F-764C01AAFB3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2794D02-BB96-4072-BBE0-E3E35BCB6DAE}"/>
              </a:ext>
            </a:extLst>
          </p:cNvPr>
          <p:cNvSpPr>
            <a:spLocks noGrp="1"/>
          </p:cNvSpPr>
          <p:nvPr>
            <p:ph type="sldNum" sz="quarter" idx="12"/>
          </p:nvPr>
        </p:nvSpPr>
        <p:spPr/>
        <p:txBody>
          <a:bodyPr/>
          <a:lstStyle/>
          <a:p>
            <a:fld id="{D856E089-5A7C-45E0-B257-B1A813A122A2}" type="slidenum">
              <a:rPr lang="en-GB" smtClean="0"/>
              <a:t>‹#›</a:t>
            </a:fld>
            <a:endParaRPr lang="en-GB"/>
          </a:p>
        </p:txBody>
      </p:sp>
    </p:spTree>
    <p:extLst>
      <p:ext uri="{BB962C8B-B14F-4D97-AF65-F5344CB8AC3E}">
        <p14:creationId xmlns:p14="http://schemas.microsoft.com/office/powerpoint/2010/main" val="814215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BFEC22B-2DFD-4AA3-8A21-B38A058EE217}"/>
              </a:ext>
            </a:extLst>
          </p:cNvPr>
          <p:cNvSpPr>
            <a:spLocks noGrp="1"/>
          </p:cNvSpPr>
          <p:nvPr>
            <p:ph type="dt" sz="half" idx="10"/>
          </p:nvPr>
        </p:nvSpPr>
        <p:spPr/>
        <p:txBody>
          <a:bodyPr/>
          <a:lstStyle/>
          <a:p>
            <a:fld id="{D5356C34-13C1-4C88-AE77-CDF296D03C6D}" type="datetimeFigureOut">
              <a:rPr lang="en-GB" smtClean="0"/>
              <a:t>09/11/2022</a:t>
            </a:fld>
            <a:endParaRPr lang="en-GB"/>
          </a:p>
        </p:txBody>
      </p:sp>
      <p:sp>
        <p:nvSpPr>
          <p:cNvPr id="3" name="Footer Placeholder 2">
            <a:extLst>
              <a:ext uri="{FF2B5EF4-FFF2-40B4-BE49-F238E27FC236}">
                <a16:creationId xmlns:a16="http://schemas.microsoft.com/office/drawing/2014/main" id="{6CED46B4-2CB8-4AC9-AE0B-D003DA615A5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9C5664F-0B96-4B60-A189-CB1F11E9F570}"/>
              </a:ext>
            </a:extLst>
          </p:cNvPr>
          <p:cNvSpPr>
            <a:spLocks noGrp="1"/>
          </p:cNvSpPr>
          <p:nvPr>
            <p:ph type="sldNum" sz="quarter" idx="12"/>
          </p:nvPr>
        </p:nvSpPr>
        <p:spPr/>
        <p:txBody>
          <a:bodyPr/>
          <a:lstStyle/>
          <a:p>
            <a:fld id="{D856E089-5A7C-45E0-B257-B1A813A122A2}" type="slidenum">
              <a:rPr lang="en-GB" smtClean="0"/>
              <a:t>‹#›</a:t>
            </a:fld>
            <a:endParaRPr lang="en-GB"/>
          </a:p>
        </p:txBody>
      </p:sp>
    </p:spTree>
    <p:extLst>
      <p:ext uri="{BB962C8B-B14F-4D97-AF65-F5344CB8AC3E}">
        <p14:creationId xmlns:p14="http://schemas.microsoft.com/office/powerpoint/2010/main" val="31588135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5F5ACA-AB75-4AE4-87C9-03F31B54157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489B4F6-7976-4970-BA95-17201C37832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595DF46-0530-4176-A19F-6968DF03BC5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0EFCBF3-37AC-40C9-AA8F-C92DADD6B19F}"/>
              </a:ext>
            </a:extLst>
          </p:cNvPr>
          <p:cNvSpPr>
            <a:spLocks noGrp="1"/>
          </p:cNvSpPr>
          <p:nvPr>
            <p:ph type="dt" sz="half" idx="10"/>
          </p:nvPr>
        </p:nvSpPr>
        <p:spPr/>
        <p:txBody>
          <a:bodyPr/>
          <a:lstStyle/>
          <a:p>
            <a:fld id="{D5356C34-13C1-4C88-AE77-CDF296D03C6D}" type="datetimeFigureOut">
              <a:rPr lang="en-GB" smtClean="0"/>
              <a:t>09/11/2022</a:t>
            </a:fld>
            <a:endParaRPr lang="en-GB"/>
          </a:p>
        </p:txBody>
      </p:sp>
      <p:sp>
        <p:nvSpPr>
          <p:cNvPr id="6" name="Footer Placeholder 5">
            <a:extLst>
              <a:ext uri="{FF2B5EF4-FFF2-40B4-BE49-F238E27FC236}">
                <a16:creationId xmlns:a16="http://schemas.microsoft.com/office/drawing/2014/main" id="{745C816C-D723-44F0-9D23-8513C4DF582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3A59438-939D-4AD6-BBB6-8DD3D2C838E3}"/>
              </a:ext>
            </a:extLst>
          </p:cNvPr>
          <p:cNvSpPr>
            <a:spLocks noGrp="1"/>
          </p:cNvSpPr>
          <p:nvPr>
            <p:ph type="sldNum" sz="quarter" idx="12"/>
          </p:nvPr>
        </p:nvSpPr>
        <p:spPr/>
        <p:txBody>
          <a:bodyPr/>
          <a:lstStyle/>
          <a:p>
            <a:fld id="{D856E089-5A7C-45E0-B257-B1A813A122A2}" type="slidenum">
              <a:rPr lang="en-GB" smtClean="0"/>
              <a:t>‹#›</a:t>
            </a:fld>
            <a:endParaRPr lang="en-GB"/>
          </a:p>
        </p:txBody>
      </p:sp>
    </p:spTree>
    <p:extLst>
      <p:ext uri="{BB962C8B-B14F-4D97-AF65-F5344CB8AC3E}">
        <p14:creationId xmlns:p14="http://schemas.microsoft.com/office/powerpoint/2010/main" val="1412284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50B866-B1D6-4D42-8B95-F975D3B115F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294FE65-AA4A-4E04-9C72-8C4D2545E36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99ED060-6F6C-4685-A471-F8C1E05471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0E39DC3-D8B4-4D2F-9CC5-CE37D6F2EA3B}"/>
              </a:ext>
            </a:extLst>
          </p:cNvPr>
          <p:cNvSpPr>
            <a:spLocks noGrp="1"/>
          </p:cNvSpPr>
          <p:nvPr>
            <p:ph type="dt" sz="half" idx="10"/>
          </p:nvPr>
        </p:nvSpPr>
        <p:spPr/>
        <p:txBody>
          <a:bodyPr/>
          <a:lstStyle/>
          <a:p>
            <a:fld id="{D5356C34-13C1-4C88-AE77-CDF296D03C6D}" type="datetimeFigureOut">
              <a:rPr lang="en-GB" smtClean="0"/>
              <a:t>09/11/2022</a:t>
            </a:fld>
            <a:endParaRPr lang="en-GB"/>
          </a:p>
        </p:txBody>
      </p:sp>
      <p:sp>
        <p:nvSpPr>
          <p:cNvPr id="6" name="Footer Placeholder 5">
            <a:extLst>
              <a:ext uri="{FF2B5EF4-FFF2-40B4-BE49-F238E27FC236}">
                <a16:creationId xmlns:a16="http://schemas.microsoft.com/office/drawing/2014/main" id="{81718856-F837-461B-A357-644FF1D8F43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730F93D-EF8D-4EC8-ABD9-F46D89811DAA}"/>
              </a:ext>
            </a:extLst>
          </p:cNvPr>
          <p:cNvSpPr>
            <a:spLocks noGrp="1"/>
          </p:cNvSpPr>
          <p:nvPr>
            <p:ph type="sldNum" sz="quarter" idx="12"/>
          </p:nvPr>
        </p:nvSpPr>
        <p:spPr/>
        <p:txBody>
          <a:bodyPr/>
          <a:lstStyle/>
          <a:p>
            <a:fld id="{D856E089-5A7C-45E0-B257-B1A813A122A2}" type="slidenum">
              <a:rPr lang="en-GB" smtClean="0"/>
              <a:t>‹#›</a:t>
            </a:fld>
            <a:endParaRPr lang="en-GB"/>
          </a:p>
        </p:txBody>
      </p:sp>
    </p:spTree>
    <p:extLst>
      <p:ext uri="{BB962C8B-B14F-4D97-AF65-F5344CB8AC3E}">
        <p14:creationId xmlns:p14="http://schemas.microsoft.com/office/powerpoint/2010/main" val="36442205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A4B89E6-B609-40CD-9D1D-61A2A88248A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CD37BBC-34A6-46AE-B0B9-E4024035FFE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ADC2517-0D11-4B1F-BCCF-BA7232E4C4A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356C34-13C1-4C88-AE77-CDF296D03C6D}" type="datetimeFigureOut">
              <a:rPr lang="en-GB" smtClean="0"/>
              <a:t>09/11/2022</a:t>
            </a:fld>
            <a:endParaRPr lang="en-GB"/>
          </a:p>
        </p:txBody>
      </p:sp>
      <p:sp>
        <p:nvSpPr>
          <p:cNvPr id="5" name="Footer Placeholder 4">
            <a:extLst>
              <a:ext uri="{FF2B5EF4-FFF2-40B4-BE49-F238E27FC236}">
                <a16:creationId xmlns:a16="http://schemas.microsoft.com/office/drawing/2014/main" id="{5D5D712A-45C6-4839-AC70-A78AF954F3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F62A819B-CA3D-43FF-A612-71182A0F326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56E089-5A7C-45E0-B257-B1A813A122A2}" type="slidenum">
              <a:rPr lang="en-GB" smtClean="0"/>
              <a:t>‹#›</a:t>
            </a:fld>
            <a:endParaRPr lang="en-GB"/>
          </a:p>
        </p:txBody>
      </p:sp>
    </p:spTree>
    <p:extLst>
      <p:ext uri="{BB962C8B-B14F-4D97-AF65-F5344CB8AC3E}">
        <p14:creationId xmlns:p14="http://schemas.microsoft.com/office/powerpoint/2010/main" val="23697469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C8979B8-BAB1-40C4-A412-B401E741AED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F9D4A40-A1F8-4292-8F9C-0A9194E27AA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0033803-D315-40D3-BCF5-34A2F2E9EAC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38C138-0493-4015-A09E-F3E1F8FBCB9F}" type="datetimeFigureOut">
              <a:rPr lang="en-GB" smtClean="0"/>
              <a:t>09/11/2022</a:t>
            </a:fld>
            <a:endParaRPr lang="en-GB"/>
          </a:p>
        </p:txBody>
      </p:sp>
      <p:sp>
        <p:nvSpPr>
          <p:cNvPr id="5" name="Footer Placeholder 4">
            <a:extLst>
              <a:ext uri="{FF2B5EF4-FFF2-40B4-BE49-F238E27FC236}">
                <a16:creationId xmlns:a16="http://schemas.microsoft.com/office/drawing/2014/main" id="{BB275F46-2D3D-4BDB-9E1A-D295796A97A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3EC9A9EB-6A09-4D78-AE30-E517288CC8E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8E2571-0F72-431C-AE78-D926E3C6C85C}" type="slidenum">
              <a:rPr lang="en-GB" smtClean="0"/>
              <a:t>‹#›</a:t>
            </a:fld>
            <a:endParaRPr lang="en-GB"/>
          </a:p>
        </p:txBody>
      </p:sp>
    </p:spTree>
    <p:extLst>
      <p:ext uri="{BB962C8B-B14F-4D97-AF65-F5344CB8AC3E}">
        <p14:creationId xmlns:p14="http://schemas.microsoft.com/office/powerpoint/2010/main" val="23062644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1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1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D4751D17-1AE8-4680-A9B2-6648608FC142}"/>
              </a:ext>
            </a:extLst>
          </p:cNvPr>
          <p:cNvSpPr txBox="1"/>
          <p:nvPr/>
        </p:nvSpPr>
        <p:spPr>
          <a:xfrm>
            <a:off x="7695877" y="4083506"/>
            <a:ext cx="2870201" cy="132343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02060"/>
                </a:solidFill>
                <a:effectLst/>
                <a:uLnTx/>
                <a:uFillTx/>
                <a:latin typeface="Quicksand Medium" panose="00000600000000000000" pitchFamily="2" charset="0"/>
                <a:ea typeface="+mn-ea"/>
                <a:cs typeface="+mn-cs"/>
              </a:rPr>
              <a:t>Managing Power</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002060"/>
                </a:solidFill>
                <a:effectLst/>
                <a:uLnTx/>
                <a:uFillTx/>
                <a:latin typeface="Quicksand Medium" panose="00000600000000000000" pitchFamily="2" charset="0"/>
                <a:ea typeface="+mn-ea"/>
                <a:cs typeface="+mn-cs"/>
              </a:rPr>
              <a:t>The formal and informal power within        the setting or organisation. What is the     role of leadership in decision-making?      How empowering and inclusive is the environment (e.g. how does it encourage involvement and challenge through people’s individual and collective voice)?</a:t>
            </a:r>
          </a:p>
        </p:txBody>
      </p:sp>
      <p:sp>
        <p:nvSpPr>
          <p:cNvPr id="12" name="TextBox 11">
            <a:extLst>
              <a:ext uri="{FF2B5EF4-FFF2-40B4-BE49-F238E27FC236}">
                <a16:creationId xmlns:a16="http://schemas.microsoft.com/office/drawing/2014/main" id="{6CC509D1-95CA-48E9-9964-A6EDF1ECBFFD}"/>
              </a:ext>
            </a:extLst>
          </p:cNvPr>
          <p:cNvSpPr txBox="1"/>
          <p:nvPr/>
        </p:nvSpPr>
        <p:spPr>
          <a:xfrm>
            <a:off x="1428137" y="4187149"/>
            <a:ext cx="2870201" cy="13234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02060"/>
                </a:solidFill>
                <a:effectLst/>
                <a:uLnTx/>
                <a:uFillTx/>
                <a:latin typeface="Quicksand Medium" panose="00000600000000000000" pitchFamily="2" charset="0"/>
                <a:ea typeface="+mn-ea"/>
                <a:cs typeface="+mn-cs"/>
              </a:rPr>
              <a:t>Building Effective Structures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002060"/>
                </a:solidFill>
                <a:effectLst/>
                <a:uLnTx/>
                <a:uFillTx/>
                <a:latin typeface="Quicksand Medium" panose="00000600000000000000" pitchFamily="2" charset="0"/>
                <a:ea typeface="+mn-ea"/>
                <a:cs typeface="+mn-cs"/>
              </a:rPr>
              <a:t>The written and unwritten structures, reporting lines and accountabilities that exist within the setting or organisation. How are people valued and how are unofficial or unspoken rules challenged and deconstructed to avoid the development of shadow/ghost cultures.</a:t>
            </a:r>
          </a:p>
        </p:txBody>
      </p:sp>
      <p:sp>
        <p:nvSpPr>
          <p:cNvPr id="13" name="TextBox 12">
            <a:extLst>
              <a:ext uri="{FF2B5EF4-FFF2-40B4-BE49-F238E27FC236}">
                <a16:creationId xmlns:a16="http://schemas.microsoft.com/office/drawing/2014/main" id="{E89BADD7-BF72-4CA5-8426-FFD65AAC2F49}"/>
              </a:ext>
            </a:extLst>
          </p:cNvPr>
          <p:cNvSpPr txBox="1"/>
          <p:nvPr/>
        </p:nvSpPr>
        <p:spPr>
          <a:xfrm>
            <a:off x="2153920" y="2559024"/>
            <a:ext cx="2251708" cy="13234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02060"/>
                </a:solidFill>
                <a:effectLst/>
                <a:uLnTx/>
                <a:uFillTx/>
                <a:latin typeface="Quicksand Medium" panose="00000600000000000000" pitchFamily="2" charset="0"/>
                <a:ea typeface="+mn-ea"/>
                <a:cs typeface="+mn-cs"/>
              </a:rPr>
              <a:t>Establishing Good Governance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002060"/>
                </a:solidFill>
                <a:effectLst/>
                <a:uLnTx/>
                <a:uFillTx/>
                <a:latin typeface="Quicksand Medium" panose="00000600000000000000" pitchFamily="2" charset="0"/>
                <a:ea typeface="+mn-ea"/>
                <a:cs typeface="+mn-cs"/>
              </a:rPr>
              <a:t>The way the setting or organisation is controlled and governed. What is most important and what attention does safer, healthier culture receive alongside monitoring performance, strategy, mission and vision?</a:t>
            </a:r>
          </a:p>
        </p:txBody>
      </p:sp>
      <p:sp>
        <p:nvSpPr>
          <p:cNvPr id="14" name="TextBox 13">
            <a:extLst>
              <a:ext uri="{FF2B5EF4-FFF2-40B4-BE49-F238E27FC236}">
                <a16:creationId xmlns:a16="http://schemas.microsoft.com/office/drawing/2014/main" id="{31954B11-B0C8-47EB-A299-7D3AA388218B}"/>
              </a:ext>
            </a:extLst>
          </p:cNvPr>
          <p:cNvSpPr txBox="1"/>
          <p:nvPr/>
        </p:nvSpPr>
        <p:spPr>
          <a:xfrm>
            <a:off x="2153920" y="1247635"/>
            <a:ext cx="2870201" cy="101566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002060"/>
                </a:solidFill>
                <a:effectLst/>
                <a:uLnTx/>
                <a:uFillTx/>
                <a:latin typeface="Quicksand Medium" panose="00000600000000000000" pitchFamily="2" charset="0"/>
                <a:ea typeface="+mn-ea"/>
                <a:cs typeface="+mn-cs"/>
              </a:rPr>
              <a:t>Modelling Safe </a:t>
            </a:r>
            <a:r>
              <a:rPr kumimoji="0" lang="en-US" sz="1000" b="1" i="0" u="none" strike="noStrike" kern="1200" cap="none" spc="0" normalizeH="0" baseline="0" noProof="0" dirty="0" err="1">
                <a:ln>
                  <a:noFill/>
                </a:ln>
                <a:solidFill>
                  <a:srgbClr val="002060"/>
                </a:solidFill>
                <a:effectLst/>
                <a:uLnTx/>
                <a:uFillTx/>
                <a:latin typeface="Quicksand Medium" panose="00000600000000000000" pitchFamily="2" charset="0"/>
                <a:ea typeface="+mn-ea"/>
                <a:cs typeface="+mn-cs"/>
              </a:rPr>
              <a:t>Behaviours</a:t>
            </a:r>
            <a:endParaRPr kumimoji="0" lang="en-US" sz="1000" b="1" i="0" u="none" strike="noStrike" kern="1200" cap="none" spc="0" normalizeH="0" baseline="0" noProof="0" dirty="0">
              <a:ln>
                <a:noFill/>
              </a:ln>
              <a:solidFill>
                <a:srgbClr val="002060"/>
              </a:solidFill>
              <a:effectLst/>
              <a:uLnTx/>
              <a:uFillTx/>
              <a:latin typeface="Quicksand Medium" panose="00000600000000000000" pitchFamily="2"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002060"/>
                </a:solidFill>
                <a:effectLst/>
                <a:uLnTx/>
                <a:uFillTx/>
                <a:latin typeface="Quicksand Medium" panose="00000600000000000000" pitchFamily="2" charset="0"/>
                <a:ea typeface="+mn-ea"/>
                <a:cs typeface="+mn-cs"/>
              </a:rPr>
              <a:t>The everyday activities and </a:t>
            </a:r>
            <a:r>
              <a:rPr kumimoji="0" lang="en-US" sz="1000" b="0" i="0" u="none" strike="noStrike" kern="1200" cap="none" spc="0" normalizeH="0" baseline="0" noProof="0" dirty="0" err="1">
                <a:ln>
                  <a:noFill/>
                </a:ln>
                <a:solidFill>
                  <a:srgbClr val="002060"/>
                </a:solidFill>
                <a:effectLst/>
                <a:uLnTx/>
                <a:uFillTx/>
                <a:latin typeface="Quicksand Medium" panose="00000600000000000000" pitchFamily="2" charset="0"/>
                <a:ea typeface="+mn-ea"/>
                <a:cs typeface="+mn-cs"/>
              </a:rPr>
              <a:t>behaviours</a:t>
            </a:r>
            <a:r>
              <a:rPr kumimoji="0" lang="en-US" sz="1000" b="0" i="0" u="none" strike="noStrike" kern="1200" cap="none" spc="0" normalizeH="0" baseline="0" noProof="0" dirty="0">
                <a:ln>
                  <a:noFill/>
                </a:ln>
                <a:solidFill>
                  <a:srgbClr val="002060"/>
                </a:solidFill>
                <a:effectLst/>
                <a:uLnTx/>
                <a:uFillTx/>
                <a:latin typeface="Quicksand Medium" panose="00000600000000000000" pitchFamily="2" charset="0"/>
                <a:ea typeface="+mn-ea"/>
                <a:cs typeface="+mn-cs"/>
              </a:rPr>
              <a:t> that are accepted within the setting or organisation. Do those </a:t>
            </a:r>
            <a:r>
              <a:rPr kumimoji="0" lang="en-US" sz="1000" b="0" i="0" u="none" strike="noStrike" kern="1200" cap="none" spc="0" normalizeH="0" baseline="0" noProof="0" dirty="0" err="1">
                <a:ln>
                  <a:noFill/>
                </a:ln>
                <a:solidFill>
                  <a:srgbClr val="002060"/>
                </a:solidFill>
                <a:effectLst/>
                <a:uLnTx/>
                <a:uFillTx/>
                <a:latin typeface="Quicksand Medium" panose="00000600000000000000" pitchFamily="2" charset="0"/>
                <a:ea typeface="+mn-ea"/>
                <a:cs typeface="+mn-cs"/>
              </a:rPr>
              <a:t>behaviours</a:t>
            </a:r>
            <a:r>
              <a:rPr kumimoji="0" lang="en-US" sz="1000" b="0" i="0" u="none" strike="noStrike" kern="1200" cap="none" spc="0" normalizeH="0" baseline="0" noProof="0" dirty="0">
                <a:ln>
                  <a:noFill/>
                </a:ln>
                <a:solidFill>
                  <a:srgbClr val="002060"/>
                </a:solidFill>
                <a:effectLst/>
                <a:uLnTx/>
                <a:uFillTx/>
                <a:latin typeface="Quicksand Medium" panose="00000600000000000000" pitchFamily="2" charset="0"/>
                <a:ea typeface="+mn-ea"/>
                <a:cs typeface="+mn-cs"/>
              </a:rPr>
              <a:t> model safer practice and the importance of healthy attitudes and beliefs for all?</a:t>
            </a:r>
          </a:p>
        </p:txBody>
      </p:sp>
      <p:cxnSp>
        <p:nvCxnSpPr>
          <p:cNvPr id="34" name="Straight Connector 33">
            <a:extLst>
              <a:ext uri="{FF2B5EF4-FFF2-40B4-BE49-F238E27FC236}">
                <a16:creationId xmlns:a16="http://schemas.microsoft.com/office/drawing/2014/main" id="{2F1C9A20-5698-443F-A5F9-03767A7DE824}"/>
              </a:ext>
            </a:extLst>
          </p:cNvPr>
          <p:cNvCxnSpPr/>
          <p:nvPr/>
        </p:nvCxnSpPr>
        <p:spPr>
          <a:xfrm flipH="1">
            <a:off x="8788400" y="2336800"/>
            <a:ext cx="1066800"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sp>
        <p:nvSpPr>
          <p:cNvPr id="38" name="Title 1">
            <a:extLst>
              <a:ext uri="{FF2B5EF4-FFF2-40B4-BE49-F238E27FC236}">
                <a16:creationId xmlns:a16="http://schemas.microsoft.com/office/drawing/2014/main" id="{B349AEFE-056B-4DD0-853A-C01605A6F1BF}"/>
              </a:ext>
            </a:extLst>
          </p:cNvPr>
          <p:cNvSpPr>
            <a:spLocks noGrp="1"/>
          </p:cNvSpPr>
          <p:nvPr>
            <p:ph type="title" idx="4294967295"/>
          </p:nvPr>
        </p:nvSpPr>
        <p:spPr>
          <a:xfrm>
            <a:off x="1071562" y="85092"/>
            <a:ext cx="10048875" cy="1325563"/>
          </a:xfrm>
        </p:spPr>
        <p:txBody>
          <a:bodyPr>
            <a:normAutofit/>
          </a:bodyPr>
          <a:lstStyle/>
          <a:p>
            <a:pPr algn="ctr"/>
            <a:r>
              <a:rPr lang="en-GB" sz="4000" b="1" dirty="0">
                <a:solidFill>
                  <a:srgbClr val="002060"/>
                </a:solidFill>
                <a:latin typeface="Quicksand" panose="00000500000000000000" pitchFamily="2" charset="0"/>
              </a:rPr>
              <a:t>Safer, Healthier Culture &amp; Systems</a:t>
            </a:r>
          </a:p>
        </p:txBody>
      </p:sp>
      <p:cxnSp>
        <p:nvCxnSpPr>
          <p:cNvPr id="41" name="Straight Connector 40">
            <a:extLst>
              <a:ext uri="{FF2B5EF4-FFF2-40B4-BE49-F238E27FC236}">
                <a16:creationId xmlns:a16="http://schemas.microsoft.com/office/drawing/2014/main" id="{8214E540-A5C0-4464-B6F0-7FD30B53FFA9}"/>
              </a:ext>
            </a:extLst>
          </p:cNvPr>
          <p:cNvCxnSpPr/>
          <p:nvPr/>
        </p:nvCxnSpPr>
        <p:spPr>
          <a:xfrm flipH="1">
            <a:off x="2212974" y="4083506"/>
            <a:ext cx="1066800"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D851C577-1D5D-4B0E-AE2E-5F877B8FA799}"/>
              </a:ext>
            </a:extLst>
          </p:cNvPr>
          <p:cNvCxnSpPr/>
          <p:nvPr/>
        </p:nvCxnSpPr>
        <p:spPr>
          <a:xfrm flipH="1">
            <a:off x="8795071" y="3971881"/>
            <a:ext cx="1066800"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AA4A94DE-ED1D-4A54-87AD-559A12EF5A1C}"/>
              </a:ext>
            </a:extLst>
          </p:cNvPr>
          <p:cNvCxnSpPr/>
          <p:nvPr/>
        </p:nvCxnSpPr>
        <p:spPr>
          <a:xfrm flipH="1">
            <a:off x="2212974" y="2345070"/>
            <a:ext cx="1066800"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graphicFrame>
        <p:nvGraphicFramePr>
          <p:cNvPr id="15" name="Diagram 14">
            <a:extLst>
              <a:ext uri="{FF2B5EF4-FFF2-40B4-BE49-F238E27FC236}">
                <a16:creationId xmlns:a16="http://schemas.microsoft.com/office/drawing/2014/main" id="{AB66418B-1438-4C48-BC64-221309024B70}"/>
              </a:ext>
            </a:extLst>
          </p:cNvPr>
          <p:cNvGraphicFramePr/>
          <p:nvPr/>
        </p:nvGraphicFramePr>
        <p:xfrm>
          <a:off x="3609748" y="1407442"/>
          <a:ext cx="4829628" cy="37807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6" name="TextBox 15">
            <a:extLst>
              <a:ext uri="{FF2B5EF4-FFF2-40B4-BE49-F238E27FC236}">
                <a16:creationId xmlns:a16="http://schemas.microsoft.com/office/drawing/2014/main" id="{A6440033-B346-4350-A577-FAE9EBD110FA}"/>
              </a:ext>
            </a:extLst>
          </p:cNvPr>
          <p:cNvSpPr txBox="1"/>
          <p:nvPr/>
        </p:nvSpPr>
        <p:spPr>
          <a:xfrm>
            <a:off x="2608670" y="6211678"/>
            <a:ext cx="6974660" cy="5078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srgbClr val="002060"/>
                </a:solidFill>
                <a:effectLst/>
                <a:uLnTx/>
                <a:uFillTx/>
                <a:latin typeface="Quicksand Medium" panose="00000600000000000000" pitchFamily="2" charset="0"/>
                <a:ea typeface="+mn-ea"/>
                <a:cs typeface="+mn-cs"/>
              </a:rPr>
              <a:t>Original Model by Johnson &amp; Scholes (2001) and Johnson, Scholes &amp; Whittington (2012)</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srgbClr val="002060"/>
                </a:solidFill>
                <a:effectLst/>
                <a:uLnTx/>
                <a:uFillTx/>
                <a:latin typeface="Quicksand Medium" panose="00000600000000000000" pitchFamily="2" charset="0"/>
                <a:ea typeface="+mn-ea"/>
                <a:cs typeface="+mn-cs"/>
              </a:rPr>
              <a:t>Adapted and r</a:t>
            </a:r>
            <a:r>
              <a:rPr kumimoji="0" lang="en-GB" sz="900" b="0" i="0" u="none" strike="noStrike" kern="1200" cap="none" spc="0" normalizeH="0" baseline="0" noProof="0" dirty="0" err="1">
                <a:ln>
                  <a:noFill/>
                </a:ln>
                <a:solidFill>
                  <a:srgbClr val="002060"/>
                </a:solidFill>
                <a:effectLst/>
                <a:uLnTx/>
                <a:uFillTx/>
                <a:latin typeface="Quicksand Medium" panose="00000600000000000000" pitchFamily="2" charset="0"/>
                <a:ea typeface="+mn-ea"/>
                <a:cs typeface="+mn-cs"/>
              </a:rPr>
              <a:t>eproduced</a:t>
            </a:r>
            <a:r>
              <a:rPr kumimoji="0" lang="en-GB" sz="900" b="0" i="0" u="none" strike="noStrike" kern="1200" cap="none" spc="0" normalizeH="0" baseline="0" noProof="0" dirty="0">
                <a:ln>
                  <a:noFill/>
                </a:ln>
                <a:solidFill>
                  <a:srgbClr val="002060"/>
                </a:solidFill>
                <a:effectLst/>
                <a:uLnTx/>
                <a:uFillTx/>
                <a:latin typeface="Quicksand Medium" panose="00000600000000000000" pitchFamily="2" charset="0"/>
                <a:ea typeface="+mn-ea"/>
                <a:cs typeface="+mn-cs"/>
              </a:rPr>
              <a:t> by L Oakley &amp; J Humphreys in ‘Escaping the maze of spiritual abuse: creating healthy Christian cultures’, SPCK, 2019</a:t>
            </a:r>
          </a:p>
        </p:txBody>
      </p:sp>
      <p:sp>
        <p:nvSpPr>
          <p:cNvPr id="17" name="TextBox 16">
            <a:extLst>
              <a:ext uri="{FF2B5EF4-FFF2-40B4-BE49-F238E27FC236}">
                <a16:creationId xmlns:a16="http://schemas.microsoft.com/office/drawing/2014/main" id="{1BA2BC60-2C8E-454F-8975-82E5C8D0D63F}"/>
              </a:ext>
            </a:extLst>
          </p:cNvPr>
          <p:cNvSpPr txBox="1"/>
          <p:nvPr/>
        </p:nvSpPr>
        <p:spPr>
          <a:xfrm>
            <a:off x="6863081" y="1242627"/>
            <a:ext cx="3108960" cy="1015663"/>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002060"/>
                </a:solidFill>
                <a:effectLst/>
                <a:uLnTx/>
                <a:uFillTx/>
                <a:latin typeface="Quicksand Medium" panose="00000600000000000000" pitchFamily="2" charset="0"/>
                <a:ea typeface="+mn-ea"/>
                <a:cs typeface="+mn-cs"/>
              </a:rPr>
              <a:t>Listening Well</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2060"/>
                </a:solidFill>
                <a:effectLst/>
                <a:uLnTx/>
                <a:uFillTx/>
                <a:latin typeface="Quicksand Medium" panose="00000600000000000000" pitchFamily="2" charset="0"/>
                <a:ea typeface="+mn-ea"/>
                <a:cs typeface="+mn-cs"/>
              </a:rPr>
              <a:t>The ability of the organisation to listen to accounts of past events and lived experiences when considering the setting or organisation and how it operates (e.g. how a previous disclosure of abuse was handled).</a:t>
            </a:r>
          </a:p>
        </p:txBody>
      </p:sp>
      <p:sp>
        <p:nvSpPr>
          <p:cNvPr id="18" name="TextBox 17">
            <a:extLst>
              <a:ext uri="{FF2B5EF4-FFF2-40B4-BE49-F238E27FC236}">
                <a16:creationId xmlns:a16="http://schemas.microsoft.com/office/drawing/2014/main" id="{9BCDB89F-F883-47B2-BAE6-B24841BC7849}"/>
              </a:ext>
            </a:extLst>
          </p:cNvPr>
          <p:cNvSpPr txBox="1"/>
          <p:nvPr/>
        </p:nvSpPr>
        <p:spPr>
          <a:xfrm>
            <a:off x="7695877" y="2526986"/>
            <a:ext cx="2276164" cy="132343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000" b="1" i="0" u="none" strike="noStrike" kern="1200" cap="none" spc="0" normalizeH="0" baseline="0" noProof="0" dirty="0">
                <a:ln>
                  <a:noFill/>
                </a:ln>
                <a:solidFill>
                  <a:srgbClr val="002060"/>
                </a:solidFill>
                <a:effectLst/>
                <a:uLnTx/>
                <a:uFillTx/>
                <a:latin typeface="Quicksand Medium" panose="00000600000000000000" pitchFamily="2" charset="0"/>
                <a:ea typeface="+mn-ea"/>
                <a:cs typeface="+mn-cs"/>
              </a:rPr>
              <a:t>Communicating Well</a:t>
            </a:r>
            <a:endParaRPr kumimoji="0" lang="en-GB" sz="1000" b="0" i="0" u="none" strike="noStrike" kern="1200" cap="none" spc="0" normalizeH="0" baseline="0" noProof="0" dirty="0">
              <a:ln>
                <a:noFill/>
              </a:ln>
              <a:solidFill>
                <a:srgbClr val="002060"/>
              </a:solidFill>
              <a:effectLst/>
              <a:uLnTx/>
              <a:uFillTx/>
              <a:latin typeface="Quicksand Medium" panose="00000600000000000000" pitchFamily="2" charset="0"/>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2060"/>
                </a:solidFill>
                <a:effectLst/>
                <a:uLnTx/>
                <a:uFillTx/>
                <a:latin typeface="Quicksand Medium" panose="00000600000000000000" pitchFamily="2" charset="0"/>
                <a:ea typeface="+mn-ea"/>
                <a:cs typeface="+mn-cs"/>
              </a:rPr>
              <a:t>The visual identity of the setting or organisation and what messages it conveys in relation to </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srgbClr val="002060"/>
                </a:solidFill>
                <a:effectLst/>
                <a:uLnTx/>
                <a:uFillTx/>
                <a:latin typeface="Quicksand Medium" panose="00000600000000000000" pitchFamily="2" charset="0"/>
                <a:ea typeface="+mn-ea"/>
                <a:cs typeface="+mn-cs"/>
              </a:rPr>
              <a:t>its values, mission and daily practices (e.g. how the setting as a ‘safe place’ is communicated to individuals and publicly).</a:t>
            </a:r>
          </a:p>
        </p:txBody>
      </p:sp>
    </p:spTree>
    <p:extLst>
      <p:ext uri="{BB962C8B-B14F-4D97-AF65-F5344CB8AC3E}">
        <p14:creationId xmlns:p14="http://schemas.microsoft.com/office/powerpoint/2010/main" val="19114275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02B5B5E-749D-4A45-B388-3A6B32EFB4CC}"/>
              </a:ext>
            </a:extLst>
          </p:cNvPr>
          <p:cNvSpPr>
            <a:spLocks noGrp="1"/>
          </p:cNvSpPr>
          <p:nvPr>
            <p:ph type="title"/>
          </p:nvPr>
        </p:nvSpPr>
        <p:spPr>
          <a:xfrm>
            <a:off x="863029" y="1012004"/>
            <a:ext cx="3416158" cy="4795408"/>
          </a:xfrm>
        </p:spPr>
        <p:txBody>
          <a:bodyPr vert="horz" lIns="91440" tIns="45720" rIns="91440" bIns="45720" rtlCol="0" anchor="ctr">
            <a:normAutofit/>
          </a:bodyPr>
          <a:lstStyle/>
          <a:p>
            <a:r>
              <a:rPr lang="en-US" sz="4100" dirty="0">
                <a:solidFill>
                  <a:srgbClr val="FFFFFF"/>
                </a:solidFill>
              </a:rPr>
              <a:t>Characteristics of a healthy Christian Culture (Oakley &amp; Humphreys, 2019)</a:t>
            </a:r>
          </a:p>
        </p:txBody>
      </p:sp>
      <p:graphicFrame>
        <p:nvGraphicFramePr>
          <p:cNvPr id="3" name="Diagram 2"/>
          <p:cNvGraphicFramePr/>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76320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74C6C19-ECF8-44E5-8590-431E6549005E}"/>
              </a:ext>
            </a:extLst>
          </p:cNvPr>
          <p:cNvSpPr>
            <a:spLocks noGrp="1"/>
          </p:cNvSpPr>
          <p:nvPr>
            <p:ph type="title"/>
          </p:nvPr>
        </p:nvSpPr>
        <p:spPr>
          <a:xfrm>
            <a:off x="863029" y="1012004"/>
            <a:ext cx="3416158" cy="4795408"/>
          </a:xfrm>
        </p:spPr>
        <p:txBody>
          <a:bodyPr vert="horz" lIns="91440" tIns="45720" rIns="91440" bIns="45720" rtlCol="0" anchor="ctr">
            <a:normAutofit/>
          </a:bodyPr>
          <a:lstStyle/>
          <a:p>
            <a:r>
              <a:rPr lang="en-US" sz="4100" dirty="0">
                <a:solidFill>
                  <a:srgbClr val="FFFFFF"/>
                </a:solidFill>
              </a:rPr>
              <a:t>Characteristics of a healthy Christian culture (Oakley &amp; Humphreys, 2019)</a:t>
            </a:r>
          </a:p>
        </p:txBody>
      </p:sp>
      <p:graphicFrame>
        <p:nvGraphicFramePr>
          <p:cNvPr id="3" name="Diagram 2"/>
          <p:cNvGraphicFramePr/>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281860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EA1752D221EE94D8B56A7A061A25794" ma:contentTypeVersion="15" ma:contentTypeDescription="Create a new document." ma:contentTypeScope="" ma:versionID="bff29bf8e330624799aade04544c2caf">
  <xsd:schema xmlns:xsd="http://www.w3.org/2001/XMLSchema" xmlns:xs="http://www.w3.org/2001/XMLSchema" xmlns:p="http://schemas.microsoft.com/office/2006/metadata/properties" xmlns:ns3="28181afe-42a7-4e47-aa4e-45f1240b6d77" xmlns:ns4="918cf190-6115-4b79-b13c-06f0443f31df" targetNamespace="http://schemas.microsoft.com/office/2006/metadata/properties" ma:root="true" ma:fieldsID="4206dfd6aad418f29f33b91f98e52b37" ns3:_="" ns4:_="">
    <xsd:import namespace="28181afe-42a7-4e47-aa4e-45f1240b6d77"/>
    <xsd:import namespace="918cf190-6115-4b79-b13c-06f0443f31df"/>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DateTaken" minOccurs="0"/>
                <xsd:element ref="ns4:SharedWithUsers" minOccurs="0"/>
                <xsd:element ref="ns4:SharedWithDetails" minOccurs="0"/>
                <xsd:element ref="ns4:SharingHintHash" minOccurs="0"/>
                <xsd:element ref="ns3:MediaServiceAutoTags" minOccurs="0"/>
                <xsd:element ref="ns3:MediaServiceGenerationTime" minOccurs="0"/>
                <xsd:element ref="ns3:MediaServiceEventHashCode" minOccurs="0"/>
                <xsd:element ref="ns3:MediaServiceOCR" minOccurs="0"/>
                <xsd:element ref="ns3:MediaLengthInSeconds" minOccurs="0"/>
                <xsd:element ref="ns3:MediaServiceLocation"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8181afe-42a7-4e47-aa4e-45f1240b6d7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MediaServiceLocation" ma:index="21" nillable="true" ma:displayName="Location"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18cf190-6115-4b79-b13c-06f0443f31df"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SharingHintHash" ma:index="15"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F2225DE-7BAD-4FC0-95FA-2D7CC5ED0EF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8181afe-42a7-4e47-aa4e-45f1240b6d77"/>
    <ds:schemaRef ds:uri="918cf190-6115-4b79-b13c-06f0443f31d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2A56CE1-1C51-4FDB-AB7B-6229DCBC55EE}">
  <ds:schemaRefs>
    <ds:schemaRef ds:uri="http://schemas.microsoft.com/sharepoint/v3/contenttype/forms"/>
  </ds:schemaRefs>
</ds:datastoreItem>
</file>

<file path=customXml/itemProps3.xml><?xml version="1.0" encoding="utf-8"?>
<ds:datastoreItem xmlns:ds="http://schemas.openxmlformats.org/officeDocument/2006/customXml" ds:itemID="{461F8B5E-394F-41CF-91F5-B5A4C083BEDA}">
  <ds:schemaRefs>
    <ds:schemaRef ds:uri="http://schemas.microsoft.com/office/2006/metadata/properties"/>
    <ds:schemaRef ds:uri="http://purl.org/dc/elements/1.1/"/>
    <ds:schemaRef ds:uri="918cf190-6115-4b79-b13c-06f0443f31df"/>
    <ds:schemaRef ds:uri="http://www.w3.org/XML/1998/namespace"/>
    <ds:schemaRef ds:uri="http://schemas.microsoft.com/office/2006/documentManagement/types"/>
    <ds:schemaRef ds:uri="http://purl.org/dc/dcmitype/"/>
    <ds:schemaRef ds:uri="http://schemas.openxmlformats.org/package/2006/metadata/core-properties"/>
    <ds:schemaRef ds:uri="http://purl.org/dc/terms/"/>
    <ds:schemaRef ds:uri="http://schemas.microsoft.com/office/infopath/2007/PartnerControls"/>
    <ds:schemaRef ds:uri="28181afe-42a7-4e47-aa4e-45f1240b6d77"/>
  </ds:schemaRefs>
</ds:datastoreItem>
</file>

<file path=docProps/app.xml><?xml version="1.0" encoding="utf-8"?>
<Properties xmlns="http://schemas.openxmlformats.org/officeDocument/2006/extended-properties" xmlns:vt="http://schemas.openxmlformats.org/officeDocument/2006/docPropsVTypes">
  <TotalTime>1</TotalTime>
  <Words>385</Words>
  <Application>Microsoft Office PowerPoint</Application>
  <PresentationFormat>Widescreen</PresentationFormat>
  <Paragraphs>36</Paragraphs>
  <Slides>3</Slides>
  <Notes>3</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vt:i4>
      </vt:variant>
    </vt:vector>
  </HeadingPairs>
  <TitlesOfParts>
    <vt:vector size="11" baseType="lpstr">
      <vt:lpstr>Arial</vt:lpstr>
      <vt:lpstr>Calibri</vt:lpstr>
      <vt:lpstr>Calibri Light</vt:lpstr>
      <vt:lpstr>Quicksand</vt:lpstr>
      <vt:lpstr>Quicksand Medium</vt:lpstr>
      <vt:lpstr>Raleway Medium</vt:lpstr>
      <vt:lpstr>Office Theme</vt:lpstr>
      <vt:lpstr>1_Office Theme</vt:lpstr>
      <vt:lpstr>Safer, Healthier Culture &amp; Systems</vt:lpstr>
      <vt:lpstr>Characteristics of a healthy Christian Culture (Oakley &amp; Humphreys, 2019)</vt:lpstr>
      <vt:lpstr>Characteristics of a healthy Christian culture (Oakley &amp; Humphreys, 2019)</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Safer, Healthier Culture &amp; Systems</dc:title>
  <dc:creator>Lisa Oakley</dc:creator>
  <cp:lastModifiedBy>Lisa Oakley</cp:lastModifiedBy>
  <cp:revision>1</cp:revision>
  <dcterms:created xsi:type="dcterms:W3CDTF">2022-11-09T18:07:22Z</dcterms:created>
  <dcterms:modified xsi:type="dcterms:W3CDTF">2022-11-09T18:08:23Z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0x0101000EA1752D221EE94D8B56A7A061A25794</vt:lpwstr>
  </property>
</Properties>
</file>